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929" r:id="rId4"/>
    <p:sldId id="930" r:id="rId5"/>
    <p:sldId id="916" r:id="rId6"/>
    <p:sldId id="262" r:id="rId7"/>
    <p:sldId id="263" r:id="rId8"/>
    <p:sldId id="932" r:id="rId9"/>
    <p:sldId id="922" r:id="rId10"/>
    <p:sldId id="265" r:id="rId11"/>
    <p:sldId id="266" r:id="rId12"/>
    <p:sldId id="941" r:id="rId13"/>
    <p:sldId id="940" r:id="rId14"/>
    <p:sldId id="278" r:id="rId15"/>
    <p:sldId id="279" r:id="rId16"/>
    <p:sldId id="942" r:id="rId17"/>
    <p:sldId id="943" r:id="rId18"/>
    <p:sldId id="267" r:id="rId19"/>
    <p:sldId id="947" r:id="rId20"/>
    <p:sldId id="269" r:id="rId21"/>
    <p:sldId id="270" r:id="rId22"/>
    <p:sldId id="948" r:id="rId23"/>
    <p:sldId id="274" r:id="rId24"/>
    <p:sldId id="928" r:id="rId25"/>
    <p:sldId id="944" r:id="rId26"/>
    <p:sldId id="945" r:id="rId27"/>
    <p:sldId id="283" r:id="rId28"/>
    <p:sldId id="946" r:id="rId29"/>
  </p:sldIdLst>
  <p:sldSz cx="12192000" cy="6858000"/>
  <p:notesSz cx="7010400" cy="9296400"/>
  <p:embeddedFontLs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VL6kdHpvQmapyAU4haA02ay+K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99FABC-BD75-4F86-BCD1-169EDBEF06ED}">
  <a:tblStyle styleId="{7F99FABC-BD75-4F86-BCD1-169EDBEF06ED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F6093D-1F30-4252-AB3F-8B744182CB2B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5930" autoAdjust="0"/>
  </p:normalViewPr>
  <p:slideViewPr>
    <p:cSldViewPr snapToGrid="0">
      <p:cViewPr varScale="1">
        <p:scale>
          <a:sx n="87" d="100"/>
          <a:sy n="87" d="100"/>
        </p:scale>
        <p:origin x="9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C8D59-3B5F-4858-9EBF-C0F2D57DF3C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FD22EED-CA05-47D1-8B16-2036518C625E}">
      <dgm:prSet phldrT="[Text]" custT="1"/>
      <dgm:spPr/>
      <dgm:t>
        <a:bodyPr/>
        <a:lstStyle/>
        <a:p>
          <a:r>
            <a:rPr lang="en-US" sz="1750" dirty="0"/>
            <a:t>Age-friendly Health Systems Movement</a:t>
          </a:r>
        </a:p>
      </dgm:t>
    </dgm:pt>
    <dgm:pt modelId="{9E96CADC-0777-4C5D-97D9-36AD005E98FC}" type="parTrans" cxnId="{1887E97D-B121-4F0B-9007-27BCB6EA7665}">
      <dgm:prSet/>
      <dgm:spPr/>
      <dgm:t>
        <a:bodyPr/>
        <a:lstStyle/>
        <a:p>
          <a:endParaRPr lang="en-US"/>
        </a:p>
      </dgm:t>
    </dgm:pt>
    <dgm:pt modelId="{D93834CA-64E0-40E3-B710-F8D971C5910B}" type="sibTrans" cxnId="{1887E97D-B121-4F0B-9007-27BCB6EA7665}">
      <dgm:prSet/>
      <dgm:spPr/>
      <dgm:t>
        <a:bodyPr/>
        <a:lstStyle/>
        <a:p>
          <a:endParaRPr lang="en-US"/>
        </a:p>
      </dgm:t>
    </dgm:pt>
    <dgm:pt modelId="{43BBD83F-AC2F-4FBA-A5D1-992C582B8A15}">
      <dgm:prSet phldrT="[Text]" custT="1"/>
      <dgm:spPr/>
      <dgm:t>
        <a:bodyPr/>
        <a:lstStyle/>
        <a:p>
          <a:r>
            <a:rPr lang="en-US" sz="1750" dirty="0"/>
            <a:t>Empowering clients </a:t>
          </a:r>
        </a:p>
      </dgm:t>
    </dgm:pt>
    <dgm:pt modelId="{F100C49E-5DB9-4CC9-A97B-3E3ECF4DAF33}" type="parTrans" cxnId="{DB86116B-BD48-4ABE-BC60-EC698F6E928E}">
      <dgm:prSet/>
      <dgm:spPr/>
      <dgm:t>
        <a:bodyPr/>
        <a:lstStyle/>
        <a:p>
          <a:endParaRPr lang="en-US"/>
        </a:p>
      </dgm:t>
    </dgm:pt>
    <dgm:pt modelId="{7E718870-B355-42E0-90E6-BE28D66E8F04}" type="sibTrans" cxnId="{DB86116B-BD48-4ABE-BC60-EC698F6E928E}">
      <dgm:prSet/>
      <dgm:spPr/>
      <dgm:t>
        <a:bodyPr/>
        <a:lstStyle/>
        <a:p>
          <a:endParaRPr lang="en-US"/>
        </a:p>
      </dgm:t>
    </dgm:pt>
    <dgm:pt modelId="{D718734C-773B-4563-801D-62A3763BE281}">
      <dgm:prSet phldrT="[Text]" custT="1"/>
      <dgm:spPr/>
      <dgm:t>
        <a:bodyPr/>
        <a:lstStyle/>
        <a:p>
          <a:r>
            <a:rPr lang="en-US" sz="1750" dirty="0"/>
            <a:t>4Ms Framework</a:t>
          </a:r>
        </a:p>
      </dgm:t>
    </dgm:pt>
    <dgm:pt modelId="{E5431A29-9043-498B-81BF-79DBB792FFB9}" type="parTrans" cxnId="{3DDDF109-F6B3-49AD-8487-9C0A313462B4}">
      <dgm:prSet/>
      <dgm:spPr/>
      <dgm:t>
        <a:bodyPr/>
        <a:lstStyle/>
        <a:p>
          <a:endParaRPr lang="en-US"/>
        </a:p>
      </dgm:t>
    </dgm:pt>
    <dgm:pt modelId="{F58956EA-1753-4266-903A-7AE8DE9234DA}" type="sibTrans" cxnId="{3DDDF109-F6B3-49AD-8487-9C0A313462B4}">
      <dgm:prSet/>
      <dgm:spPr/>
      <dgm:t>
        <a:bodyPr/>
        <a:lstStyle/>
        <a:p>
          <a:endParaRPr lang="en-US"/>
        </a:p>
      </dgm:t>
    </dgm:pt>
    <dgm:pt modelId="{937AD98A-0EFB-429A-B2E0-21AC71B012E6}">
      <dgm:prSet phldrT="[Text]" custT="1"/>
      <dgm:spPr/>
      <dgm:t>
        <a:bodyPr/>
        <a:lstStyle/>
        <a:p>
          <a:r>
            <a:rPr lang="en-US" sz="1750" dirty="0"/>
            <a:t>Applying the 4Ms</a:t>
          </a:r>
        </a:p>
      </dgm:t>
    </dgm:pt>
    <dgm:pt modelId="{2B4C9696-3DAC-43FD-AB89-59A41EAEBD6C}" type="parTrans" cxnId="{753A9887-2753-4BFA-AC5D-349A6B9EB713}">
      <dgm:prSet/>
      <dgm:spPr/>
      <dgm:t>
        <a:bodyPr/>
        <a:lstStyle/>
        <a:p>
          <a:endParaRPr lang="en-US"/>
        </a:p>
      </dgm:t>
    </dgm:pt>
    <dgm:pt modelId="{B8CDA1CE-CFEB-4798-A1CC-BDAFE1AA61C9}" type="sibTrans" cxnId="{753A9887-2753-4BFA-AC5D-349A6B9EB713}">
      <dgm:prSet/>
      <dgm:spPr/>
      <dgm:t>
        <a:bodyPr/>
        <a:lstStyle/>
        <a:p>
          <a:endParaRPr lang="en-US"/>
        </a:p>
      </dgm:t>
    </dgm:pt>
    <dgm:pt modelId="{B197A33D-71FA-4DA6-A64D-B7032CB0D2BA}">
      <dgm:prSet phldrT="[Text]" custT="1"/>
      <dgm:spPr/>
      <dgm:t>
        <a:bodyPr/>
        <a:lstStyle/>
        <a:p>
          <a:r>
            <a:rPr lang="en-US" sz="1750" dirty="0"/>
            <a:t>Advocate</a:t>
          </a:r>
        </a:p>
      </dgm:t>
    </dgm:pt>
    <dgm:pt modelId="{973B9935-D5FB-4788-8747-6527159314E2}" type="parTrans" cxnId="{19076974-857C-469E-BD16-131885EBCFF8}">
      <dgm:prSet/>
      <dgm:spPr/>
      <dgm:t>
        <a:bodyPr/>
        <a:lstStyle/>
        <a:p>
          <a:endParaRPr lang="en-US"/>
        </a:p>
      </dgm:t>
    </dgm:pt>
    <dgm:pt modelId="{9B2EFE4C-92C0-44D5-B4B0-13ABFD4CEF71}" type="sibTrans" cxnId="{19076974-857C-469E-BD16-131885EBCFF8}">
      <dgm:prSet/>
      <dgm:spPr/>
      <dgm:t>
        <a:bodyPr/>
        <a:lstStyle/>
        <a:p>
          <a:endParaRPr lang="en-US"/>
        </a:p>
      </dgm:t>
    </dgm:pt>
    <dgm:pt modelId="{F3FCCF4C-3DDF-4303-938A-90D4AE7C52F0}" type="pres">
      <dgm:prSet presAssocID="{7A4C8D59-3B5F-4858-9EBF-C0F2D57DF3CC}" presName="arrowDiagram" presStyleCnt="0">
        <dgm:presLayoutVars>
          <dgm:chMax val="5"/>
          <dgm:dir/>
          <dgm:resizeHandles val="exact"/>
        </dgm:presLayoutVars>
      </dgm:prSet>
      <dgm:spPr/>
    </dgm:pt>
    <dgm:pt modelId="{D4245625-1FBE-488D-9B58-E8B1E8EB72B8}" type="pres">
      <dgm:prSet presAssocID="{7A4C8D59-3B5F-4858-9EBF-C0F2D57DF3CC}" presName="arrow" presStyleLbl="b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F949055-5B78-40CD-BF3B-7660472D4D5F}" type="pres">
      <dgm:prSet presAssocID="{7A4C8D59-3B5F-4858-9EBF-C0F2D57DF3CC}" presName="arrowDiagram5" presStyleCnt="0"/>
      <dgm:spPr/>
    </dgm:pt>
    <dgm:pt modelId="{23E13C47-5A58-47C2-B109-FA0CEB87E356}" type="pres">
      <dgm:prSet presAssocID="{FFD22EED-CA05-47D1-8B16-2036518C625E}" presName="bullet5a" presStyleLbl="node1" presStyleIdx="0" presStyleCnt="5"/>
      <dgm:spPr/>
    </dgm:pt>
    <dgm:pt modelId="{084CDB51-B3E2-42B0-A086-371612670765}" type="pres">
      <dgm:prSet presAssocID="{FFD22EED-CA05-47D1-8B16-2036518C625E}" presName="textBox5a" presStyleLbl="revTx" presStyleIdx="0" presStyleCnt="5" custScaleX="116162">
        <dgm:presLayoutVars>
          <dgm:bulletEnabled val="1"/>
        </dgm:presLayoutVars>
      </dgm:prSet>
      <dgm:spPr/>
    </dgm:pt>
    <dgm:pt modelId="{12943E2E-8D9C-4815-9C1B-DC13BABE210D}" type="pres">
      <dgm:prSet presAssocID="{D718734C-773B-4563-801D-62A3763BE281}" presName="bullet5b" presStyleLbl="node1" presStyleIdx="1" presStyleCnt="5"/>
      <dgm:spPr/>
    </dgm:pt>
    <dgm:pt modelId="{B0DB935A-3D0A-47FE-AE4B-9F10AF8E7AF3}" type="pres">
      <dgm:prSet presAssocID="{D718734C-773B-4563-801D-62A3763BE281}" presName="textBox5b" presStyleLbl="revTx" presStyleIdx="1" presStyleCnt="5">
        <dgm:presLayoutVars>
          <dgm:bulletEnabled val="1"/>
        </dgm:presLayoutVars>
      </dgm:prSet>
      <dgm:spPr/>
    </dgm:pt>
    <dgm:pt modelId="{554A36A2-ED77-497A-8679-68A5902B252C}" type="pres">
      <dgm:prSet presAssocID="{43BBD83F-AC2F-4FBA-A5D1-992C582B8A15}" presName="bullet5c" presStyleLbl="node1" presStyleIdx="2" presStyleCnt="5"/>
      <dgm:spPr/>
    </dgm:pt>
    <dgm:pt modelId="{F1494CB5-E9FE-46BF-A5D5-E155703CB3D5}" type="pres">
      <dgm:prSet presAssocID="{43BBD83F-AC2F-4FBA-A5D1-992C582B8A15}" presName="textBox5c" presStyleLbl="revTx" presStyleIdx="2" presStyleCnt="5">
        <dgm:presLayoutVars>
          <dgm:bulletEnabled val="1"/>
        </dgm:presLayoutVars>
      </dgm:prSet>
      <dgm:spPr/>
    </dgm:pt>
    <dgm:pt modelId="{72928AF0-6655-4103-88F2-6F6F046ED9FC}" type="pres">
      <dgm:prSet presAssocID="{937AD98A-0EFB-429A-B2E0-21AC71B012E6}" presName="bullet5d" presStyleLbl="node1" presStyleIdx="3" presStyleCnt="5"/>
      <dgm:spPr/>
    </dgm:pt>
    <dgm:pt modelId="{8E5D2C17-B450-44E6-9D47-150B6BE1C3B3}" type="pres">
      <dgm:prSet presAssocID="{937AD98A-0EFB-429A-B2E0-21AC71B012E6}" presName="textBox5d" presStyleLbl="revTx" presStyleIdx="3" presStyleCnt="5">
        <dgm:presLayoutVars>
          <dgm:bulletEnabled val="1"/>
        </dgm:presLayoutVars>
      </dgm:prSet>
      <dgm:spPr/>
    </dgm:pt>
    <dgm:pt modelId="{2B7CF600-F78A-462B-AF13-E9816319E7B6}" type="pres">
      <dgm:prSet presAssocID="{B197A33D-71FA-4DA6-A64D-B7032CB0D2BA}" presName="bullet5e" presStyleLbl="node1" presStyleIdx="4" presStyleCnt="5"/>
      <dgm:spPr/>
    </dgm:pt>
    <dgm:pt modelId="{F4DCFB45-8253-4BE1-94B7-C6E343907D1B}" type="pres">
      <dgm:prSet presAssocID="{B197A33D-71FA-4DA6-A64D-B7032CB0D2BA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3DDDF109-F6B3-49AD-8487-9C0A313462B4}" srcId="{7A4C8D59-3B5F-4858-9EBF-C0F2D57DF3CC}" destId="{D718734C-773B-4563-801D-62A3763BE281}" srcOrd="1" destOrd="0" parTransId="{E5431A29-9043-498B-81BF-79DBB792FFB9}" sibTransId="{F58956EA-1753-4266-903A-7AE8DE9234DA}"/>
    <dgm:cxn modelId="{8838882D-2B4E-426B-A8FF-9994FC1A74B2}" type="presOf" srcId="{D718734C-773B-4563-801D-62A3763BE281}" destId="{B0DB935A-3D0A-47FE-AE4B-9F10AF8E7AF3}" srcOrd="0" destOrd="0" presId="urn:microsoft.com/office/officeart/2005/8/layout/arrow2"/>
    <dgm:cxn modelId="{DB86116B-BD48-4ABE-BC60-EC698F6E928E}" srcId="{7A4C8D59-3B5F-4858-9EBF-C0F2D57DF3CC}" destId="{43BBD83F-AC2F-4FBA-A5D1-992C582B8A15}" srcOrd="2" destOrd="0" parTransId="{F100C49E-5DB9-4CC9-A97B-3E3ECF4DAF33}" sibTransId="{7E718870-B355-42E0-90E6-BE28D66E8F04}"/>
    <dgm:cxn modelId="{F2D6D26B-5C5D-42B8-9B9E-5EE026CE6275}" type="presOf" srcId="{B197A33D-71FA-4DA6-A64D-B7032CB0D2BA}" destId="{F4DCFB45-8253-4BE1-94B7-C6E343907D1B}" srcOrd="0" destOrd="0" presId="urn:microsoft.com/office/officeart/2005/8/layout/arrow2"/>
    <dgm:cxn modelId="{AE3FAC6C-E323-408D-ADED-1A1639937891}" type="presOf" srcId="{43BBD83F-AC2F-4FBA-A5D1-992C582B8A15}" destId="{F1494CB5-E9FE-46BF-A5D5-E155703CB3D5}" srcOrd="0" destOrd="0" presId="urn:microsoft.com/office/officeart/2005/8/layout/arrow2"/>
    <dgm:cxn modelId="{19076974-857C-469E-BD16-131885EBCFF8}" srcId="{7A4C8D59-3B5F-4858-9EBF-C0F2D57DF3CC}" destId="{B197A33D-71FA-4DA6-A64D-B7032CB0D2BA}" srcOrd="4" destOrd="0" parTransId="{973B9935-D5FB-4788-8747-6527159314E2}" sibTransId="{9B2EFE4C-92C0-44D5-B4B0-13ABFD4CEF71}"/>
    <dgm:cxn modelId="{1887E97D-B121-4F0B-9007-27BCB6EA7665}" srcId="{7A4C8D59-3B5F-4858-9EBF-C0F2D57DF3CC}" destId="{FFD22EED-CA05-47D1-8B16-2036518C625E}" srcOrd="0" destOrd="0" parTransId="{9E96CADC-0777-4C5D-97D9-36AD005E98FC}" sibTransId="{D93834CA-64E0-40E3-B710-F8D971C5910B}"/>
    <dgm:cxn modelId="{753A9887-2753-4BFA-AC5D-349A6B9EB713}" srcId="{7A4C8D59-3B5F-4858-9EBF-C0F2D57DF3CC}" destId="{937AD98A-0EFB-429A-B2E0-21AC71B012E6}" srcOrd="3" destOrd="0" parTransId="{2B4C9696-3DAC-43FD-AB89-59A41EAEBD6C}" sibTransId="{B8CDA1CE-CFEB-4798-A1CC-BDAFE1AA61C9}"/>
    <dgm:cxn modelId="{21D5F38E-1193-4C95-84FA-61367DA3313C}" type="presOf" srcId="{937AD98A-0EFB-429A-B2E0-21AC71B012E6}" destId="{8E5D2C17-B450-44E6-9D47-150B6BE1C3B3}" srcOrd="0" destOrd="0" presId="urn:microsoft.com/office/officeart/2005/8/layout/arrow2"/>
    <dgm:cxn modelId="{42C8139C-397E-4D93-9394-F188C86EDEF2}" type="presOf" srcId="{7A4C8D59-3B5F-4858-9EBF-C0F2D57DF3CC}" destId="{F3FCCF4C-3DDF-4303-938A-90D4AE7C52F0}" srcOrd="0" destOrd="0" presId="urn:microsoft.com/office/officeart/2005/8/layout/arrow2"/>
    <dgm:cxn modelId="{45D170DC-8895-4FEB-A509-83160852256E}" type="presOf" srcId="{FFD22EED-CA05-47D1-8B16-2036518C625E}" destId="{084CDB51-B3E2-42B0-A086-371612670765}" srcOrd="0" destOrd="0" presId="urn:microsoft.com/office/officeart/2005/8/layout/arrow2"/>
    <dgm:cxn modelId="{5CA0012B-6368-47A3-9D50-5481E5B2233D}" type="presParOf" srcId="{F3FCCF4C-3DDF-4303-938A-90D4AE7C52F0}" destId="{D4245625-1FBE-488D-9B58-E8B1E8EB72B8}" srcOrd="0" destOrd="0" presId="urn:microsoft.com/office/officeart/2005/8/layout/arrow2"/>
    <dgm:cxn modelId="{4EB4DD5F-C7C7-4F41-9A5B-258B957C292C}" type="presParOf" srcId="{F3FCCF4C-3DDF-4303-938A-90D4AE7C52F0}" destId="{1F949055-5B78-40CD-BF3B-7660472D4D5F}" srcOrd="1" destOrd="0" presId="urn:microsoft.com/office/officeart/2005/8/layout/arrow2"/>
    <dgm:cxn modelId="{1597DFAA-EF9A-4AC3-B0CA-3C76F9A3EDC1}" type="presParOf" srcId="{1F949055-5B78-40CD-BF3B-7660472D4D5F}" destId="{23E13C47-5A58-47C2-B109-FA0CEB87E356}" srcOrd="0" destOrd="0" presId="urn:microsoft.com/office/officeart/2005/8/layout/arrow2"/>
    <dgm:cxn modelId="{6A34588F-15E9-40F4-8D34-BE212BBF2BC1}" type="presParOf" srcId="{1F949055-5B78-40CD-BF3B-7660472D4D5F}" destId="{084CDB51-B3E2-42B0-A086-371612670765}" srcOrd="1" destOrd="0" presId="urn:microsoft.com/office/officeart/2005/8/layout/arrow2"/>
    <dgm:cxn modelId="{DEF27FB7-50C3-435F-90C8-96AA5F6B5276}" type="presParOf" srcId="{1F949055-5B78-40CD-BF3B-7660472D4D5F}" destId="{12943E2E-8D9C-4815-9C1B-DC13BABE210D}" srcOrd="2" destOrd="0" presId="urn:microsoft.com/office/officeart/2005/8/layout/arrow2"/>
    <dgm:cxn modelId="{6C3779F6-FFDB-440B-92B8-757D6B1C8ABB}" type="presParOf" srcId="{1F949055-5B78-40CD-BF3B-7660472D4D5F}" destId="{B0DB935A-3D0A-47FE-AE4B-9F10AF8E7AF3}" srcOrd="3" destOrd="0" presId="urn:microsoft.com/office/officeart/2005/8/layout/arrow2"/>
    <dgm:cxn modelId="{DBAC494E-5FC8-4603-A4A3-551D789F745B}" type="presParOf" srcId="{1F949055-5B78-40CD-BF3B-7660472D4D5F}" destId="{554A36A2-ED77-497A-8679-68A5902B252C}" srcOrd="4" destOrd="0" presId="urn:microsoft.com/office/officeart/2005/8/layout/arrow2"/>
    <dgm:cxn modelId="{4D0C3302-EF50-4A48-AB61-ED1D6DF496C6}" type="presParOf" srcId="{1F949055-5B78-40CD-BF3B-7660472D4D5F}" destId="{F1494CB5-E9FE-46BF-A5D5-E155703CB3D5}" srcOrd="5" destOrd="0" presId="urn:microsoft.com/office/officeart/2005/8/layout/arrow2"/>
    <dgm:cxn modelId="{4FD86A57-AF53-4D2E-94B8-3DF2C2F02BEC}" type="presParOf" srcId="{1F949055-5B78-40CD-BF3B-7660472D4D5F}" destId="{72928AF0-6655-4103-88F2-6F6F046ED9FC}" srcOrd="6" destOrd="0" presId="urn:microsoft.com/office/officeart/2005/8/layout/arrow2"/>
    <dgm:cxn modelId="{31B1A2A4-2982-434A-99AC-3CCF63B244BE}" type="presParOf" srcId="{1F949055-5B78-40CD-BF3B-7660472D4D5F}" destId="{8E5D2C17-B450-44E6-9D47-150B6BE1C3B3}" srcOrd="7" destOrd="0" presId="urn:microsoft.com/office/officeart/2005/8/layout/arrow2"/>
    <dgm:cxn modelId="{759B9A9F-419B-4EC9-8ECC-A786A18F35FD}" type="presParOf" srcId="{1F949055-5B78-40CD-BF3B-7660472D4D5F}" destId="{2B7CF600-F78A-462B-AF13-E9816319E7B6}" srcOrd="8" destOrd="0" presId="urn:microsoft.com/office/officeart/2005/8/layout/arrow2"/>
    <dgm:cxn modelId="{958EB127-CD7D-493B-9B26-4BE893FEBCEB}" type="presParOf" srcId="{1F949055-5B78-40CD-BF3B-7660472D4D5F}" destId="{F4DCFB45-8253-4BE1-94B7-C6E343907D1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A66C3D-35B8-44D7-B476-DFE2D9595EB5}" type="doc">
      <dgm:prSet loTypeId="urn:microsoft.com/office/officeart/2005/8/layout/hierarchy3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3E3CF24-3E9C-41D8-87C6-E9FEC119D718}">
      <dgm:prSet/>
      <dgm:spPr/>
      <dgm:t>
        <a:bodyPr/>
        <a:lstStyle/>
        <a:p>
          <a:r>
            <a:rPr lang="en-US"/>
            <a:t>Dementia – what stage?</a:t>
          </a:r>
        </a:p>
      </dgm:t>
    </dgm:pt>
    <dgm:pt modelId="{304F3EFF-8228-4A05-A8DC-999371C7873B}" type="parTrans" cxnId="{DB80CDFD-E2E8-4A45-95D7-8D93912D60EC}">
      <dgm:prSet/>
      <dgm:spPr/>
      <dgm:t>
        <a:bodyPr/>
        <a:lstStyle/>
        <a:p>
          <a:endParaRPr lang="en-US"/>
        </a:p>
      </dgm:t>
    </dgm:pt>
    <dgm:pt modelId="{9A18AD78-706D-4A6C-9AF2-D62CB10F44CE}" type="sibTrans" cxnId="{DB80CDFD-E2E8-4A45-95D7-8D93912D60EC}">
      <dgm:prSet/>
      <dgm:spPr/>
      <dgm:t>
        <a:bodyPr/>
        <a:lstStyle/>
        <a:p>
          <a:endParaRPr lang="en-US"/>
        </a:p>
      </dgm:t>
    </dgm:pt>
    <dgm:pt modelId="{61892D16-DCF9-475E-9E6F-54AAB2ABC645}">
      <dgm:prSet custT="1"/>
      <dgm:spPr/>
      <dgm:t>
        <a:bodyPr/>
        <a:lstStyle/>
        <a:p>
          <a:r>
            <a:rPr lang="en-US" sz="1500" dirty="0"/>
            <a:t>How does it impact her mobility? Ability to take medications? </a:t>
          </a:r>
        </a:p>
      </dgm:t>
    </dgm:pt>
    <dgm:pt modelId="{8E439F42-1770-4EC2-BDB9-E92AB93793F3}" type="parTrans" cxnId="{455FB326-BB3E-4984-BBEC-EB8F14A2F113}">
      <dgm:prSet/>
      <dgm:spPr/>
      <dgm:t>
        <a:bodyPr/>
        <a:lstStyle/>
        <a:p>
          <a:endParaRPr lang="en-US"/>
        </a:p>
      </dgm:t>
    </dgm:pt>
    <dgm:pt modelId="{1026521F-6C4E-4B2F-8807-8BE3CFD9A254}" type="sibTrans" cxnId="{455FB326-BB3E-4984-BBEC-EB8F14A2F113}">
      <dgm:prSet/>
      <dgm:spPr/>
      <dgm:t>
        <a:bodyPr/>
        <a:lstStyle/>
        <a:p>
          <a:endParaRPr lang="en-US"/>
        </a:p>
      </dgm:t>
    </dgm:pt>
    <dgm:pt modelId="{A65595CC-D623-47CF-9E6B-31E5780064FC}">
      <dgm:prSet custT="1"/>
      <dgm:spPr/>
      <dgm:t>
        <a:bodyPr/>
        <a:lstStyle/>
        <a:p>
          <a:r>
            <a:rPr lang="en-US" sz="1500" dirty="0"/>
            <a:t>Are medications negatively impacting cognitive function? </a:t>
          </a:r>
        </a:p>
      </dgm:t>
    </dgm:pt>
    <dgm:pt modelId="{36ADE7A7-9CF7-48CA-868D-B5E893F6D7AD}" type="parTrans" cxnId="{36306568-758F-41BF-8C09-BDB03B7E1218}">
      <dgm:prSet/>
      <dgm:spPr/>
      <dgm:t>
        <a:bodyPr/>
        <a:lstStyle/>
        <a:p>
          <a:endParaRPr lang="en-US"/>
        </a:p>
      </dgm:t>
    </dgm:pt>
    <dgm:pt modelId="{5494CFEE-4D8C-4776-8EFF-6DB622C6DA1E}" type="sibTrans" cxnId="{36306568-758F-41BF-8C09-BDB03B7E1218}">
      <dgm:prSet/>
      <dgm:spPr/>
      <dgm:t>
        <a:bodyPr/>
        <a:lstStyle/>
        <a:p>
          <a:endParaRPr lang="en-US"/>
        </a:p>
      </dgm:t>
    </dgm:pt>
    <dgm:pt modelId="{AB4A398E-8ECC-4A41-9D33-9E6A630F83C3}">
      <dgm:prSet/>
      <dgm:spPr/>
      <dgm:t>
        <a:bodyPr/>
        <a:lstStyle/>
        <a:p>
          <a:r>
            <a:rPr lang="en-US" dirty="0"/>
            <a:t>Depression</a:t>
          </a:r>
        </a:p>
      </dgm:t>
    </dgm:pt>
    <dgm:pt modelId="{DAA146A7-404F-46F6-AD99-AD0E6A89254B}" type="parTrans" cxnId="{4AD9E183-3615-4717-ABD2-C75CA066A897}">
      <dgm:prSet/>
      <dgm:spPr/>
      <dgm:t>
        <a:bodyPr/>
        <a:lstStyle/>
        <a:p>
          <a:endParaRPr lang="en-US"/>
        </a:p>
      </dgm:t>
    </dgm:pt>
    <dgm:pt modelId="{B4C876D7-5778-45FC-855B-E09F44595EB3}" type="sibTrans" cxnId="{4AD9E183-3615-4717-ABD2-C75CA066A897}">
      <dgm:prSet/>
      <dgm:spPr/>
      <dgm:t>
        <a:bodyPr/>
        <a:lstStyle/>
        <a:p>
          <a:endParaRPr lang="en-US"/>
        </a:p>
      </dgm:t>
    </dgm:pt>
    <dgm:pt modelId="{1CD12084-B219-435F-A424-82D01B64260F}">
      <dgm:prSet custT="1"/>
      <dgm:spPr/>
      <dgm:t>
        <a:bodyPr/>
        <a:lstStyle/>
        <a:p>
          <a:r>
            <a:rPr lang="en-US" sz="1800" dirty="0"/>
            <a:t>Referral for talk therapy? </a:t>
          </a:r>
        </a:p>
      </dgm:t>
    </dgm:pt>
    <dgm:pt modelId="{9566B205-637D-4325-B633-BCD43BA55D2B}" type="parTrans" cxnId="{AD14DD31-10C2-4E0A-ACB2-A989BF6786F1}">
      <dgm:prSet/>
      <dgm:spPr/>
      <dgm:t>
        <a:bodyPr/>
        <a:lstStyle/>
        <a:p>
          <a:endParaRPr lang="en-US"/>
        </a:p>
      </dgm:t>
    </dgm:pt>
    <dgm:pt modelId="{F8E5A76D-B7CB-4346-B8F6-9046C4C83980}" type="sibTrans" cxnId="{AD14DD31-10C2-4E0A-ACB2-A989BF6786F1}">
      <dgm:prSet/>
      <dgm:spPr/>
      <dgm:t>
        <a:bodyPr/>
        <a:lstStyle/>
        <a:p>
          <a:endParaRPr lang="en-US"/>
        </a:p>
      </dgm:t>
    </dgm:pt>
    <dgm:pt modelId="{F5761AFD-A776-4093-A145-8DCE5CD544F0}">
      <dgm:prSet/>
      <dgm:spPr/>
      <dgm:t>
        <a:bodyPr/>
        <a:lstStyle/>
        <a:p>
          <a:r>
            <a:rPr lang="en-US" dirty="0"/>
            <a:t>Modifiable Factors</a:t>
          </a:r>
        </a:p>
      </dgm:t>
    </dgm:pt>
    <dgm:pt modelId="{93334902-7472-44D2-808E-BAF73B5B9821}" type="parTrans" cxnId="{3D96372B-79E8-4C7F-9A5C-B4F71054C9DE}">
      <dgm:prSet/>
      <dgm:spPr/>
      <dgm:t>
        <a:bodyPr/>
        <a:lstStyle/>
        <a:p>
          <a:endParaRPr lang="en-US"/>
        </a:p>
      </dgm:t>
    </dgm:pt>
    <dgm:pt modelId="{408AD8DD-8358-4681-871C-88BD046678F0}" type="sibTrans" cxnId="{3D96372B-79E8-4C7F-9A5C-B4F71054C9DE}">
      <dgm:prSet/>
      <dgm:spPr/>
      <dgm:t>
        <a:bodyPr/>
        <a:lstStyle/>
        <a:p>
          <a:endParaRPr lang="en-US"/>
        </a:p>
      </dgm:t>
    </dgm:pt>
    <dgm:pt modelId="{9B4BDB8A-FD24-4A69-8C1E-8167A8501F5D}">
      <dgm:prSet custT="1"/>
      <dgm:spPr/>
      <dgm:t>
        <a:bodyPr/>
        <a:lstStyle/>
        <a:p>
          <a:r>
            <a:rPr lang="en-US" sz="1800" dirty="0"/>
            <a:t>Social engagement</a:t>
          </a:r>
          <a:r>
            <a:rPr lang="en-US" sz="1600" dirty="0"/>
            <a:t> </a:t>
          </a:r>
          <a:endParaRPr lang="en-US" sz="1800" dirty="0"/>
        </a:p>
      </dgm:t>
    </dgm:pt>
    <dgm:pt modelId="{C66EA378-130C-4642-BF2D-EC7852007396}" type="parTrans" cxnId="{EC38B9C6-5B77-4E60-8687-8647809EA676}">
      <dgm:prSet/>
      <dgm:spPr/>
      <dgm:t>
        <a:bodyPr/>
        <a:lstStyle/>
        <a:p>
          <a:endParaRPr lang="en-US"/>
        </a:p>
      </dgm:t>
    </dgm:pt>
    <dgm:pt modelId="{474A94D5-D0FA-4F85-ACCD-807EFD5E0BC4}" type="sibTrans" cxnId="{EC38B9C6-5B77-4E60-8687-8647809EA676}">
      <dgm:prSet/>
      <dgm:spPr/>
      <dgm:t>
        <a:bodyPr/>
        <a:lstStyle/>
        <a:p>
          <a:endParaRPr lang="en-US"/>
        </a:p>
      </dgm:t>
    </dgm:pt>
    <dgm:pt modelId="{DA48F1F8-A258-48AD-AFAD-057BDE715C88}">
      <dgm:prSet custT="1"/>
      <dgm:spPr/>
      <dgm:t>
        <a:bodyPr/>
        <a:lstStyle/>
        <a:p>
          <a:r>
            <a:rPr lang="en-US" sz="1800" dirty="0"/>
            <a:t>Hearing</a:t>
          </a:r>
        </a:p>
      </dgm:t>
    </dgm:pt>
    <dgm:pt modelId="{A75E524C-322D-4AA6-B6F6-6A35A7A9D7B9}" type="parTrans" cxnId="{B4FC9FE1-30CB-47F5-8C4D-3869011FA8F9}">
      <dgm:prSet/>
      <dgm:spPr/>
      <dgm:t>
        <a:bodyPr/>
        <a:lstStyle/>
        <a:p>
          <a:endParaRPr lang="en-US"/>
        </a:p>
      </dgm:t>
    </dgm:pt>
    <dgm:pt modelId="{DCF785D6-D042-4733-8BFA-74288CA23379}" type="sibTrans" cxnId="{B4FC9FE1-30CB-47F5-8C4D-3869011FA8F9}">
      <dgm:prSet/>
      <dgm:spPr/>
      <dgm:t>
        <a:bodyPr/>
        <a:lstStyle/>
        <a:p>
          <a:endParaRPr lang="en-US"/>
        </a:p>
      </dgm:t>
    </dgm:pt>
    <dgm:pt modelId="{023CEA72-3062-4021-8FB5-E00A5467AA6D}">
      <dgm:prSet custT="1"/>
      <dgm:spPr/>
      <dgm:t>
        <a:bodyPr/>
        <a:lstStyle/>
        <a:p>
          <a:r>
            <a:rPr lang="en-US" sz="1800" dirty="0"/>
            <a:t>Adequately managed? </a:t>
          </a:r>
        </a:p>
      </dgm:t>
    </dgm:pt>
    <dgm:pt modelId="{80BE7957-5FF1-4FA1-8F48-C9AF761A084E}" type="parTrans" cxnId="{E875036C-CB2B-4A62-9431-9025B417C6C2}">
      <dgm:prSet/>
      <dgm:spPr/>
      <dgm:t>
        <a:bodyPr/>
        <a:lstStyle/>
        <a:p>
          <a:endParaRPr lang="en-US"/>
        </a:p>
      </dgm:t>
    </dgm:pt>
    <dgm:pt modelId="{ED8D3DDD-4D58-489A-B19E-E05695D8333C}" type="sibTrans" cxnId="{E875036C-CB2B-4A62-9431-9025B417C6C2}">
      <dgm:prSet/>
      <dgm:spPr/>
      <dgm:t>
        <a:bodyPr/>
        <a:lstStyle/>
        <a:p>
          <a:endParaRPr lang="en-US"/>
        </a:p>
      </dgm:t>
    </dgm:pt>
    <dgm:pt modelId="{D33BF9D9-ED7C-4334-8704-41FE9CBAC1A6}">
      <dgm:prSet custT="1"/>
      <dgm:spPr/>
      <dgm:t>
        <a:bodyPr/>
        <a:lstStyle/>
        <a:p>
          <a:r>
            <a:rPr lang="en-US" sz="1800" dirty="0"/>
            <a:t>Need to adjust drug therapy?</a:t>
          </a:r>
        </a:p>
      </dgm:t>
    </dgm:pt>
    <dgm:pt modelId="{00F62990-88C4-4A0E-BE2C-1764E20D10C5}" type="parTrans" cxnId="{9FFC6772-94F7-4417-BC2B-DE998CBA2F89}">
      <dgm:prSet/>
      <dgm:spPr/>
      <dgm:t>
        <a:bodyPr/>
        <a:lstStyle/>
        <a:p>
          <a:endParaRPr lang="en-US"/>
        </a:p>
      </dgm:t>
    </dgm:pt>
    <dgm:pt modelId="{8E22A8BD-27D8-4D36-B5A6-3767F69E9277}" type="sibTrans" cxnId="{9FFC6772-94F7-4417-BC2B-DE998CBA2F89}">
      <dgm:prSet/>
      <dgm:spPr/>
      <dgm:t>
        <a:bodyPr/>
        <a:lstStyle/>
        <a:p>
          <a:endParaRPr lang="en-US"/>
        </a:p>
      </dgm:t>
    </dgm:pt>
    <dgm:pt modelId="{DDCE4BF0-39BA-476C-A7E9-925065BF0D3C}">
      <dgm:prSet custT="1"/>
      <dgm:spPr/>
      <dgm:t>
        <a:bodyPr/>
        <a:lstStyle/>
        <a:p>
          <a:r>
            <a:rPr lang="en-US" sz="1800" dirty="0"/>
            <a:t>Sleep</a:t>
          </a:r>
        </a:p>
      </dgm:t>
    </dgm:pt>
    <dgm:pt modelId="{BB48D4BD-1E31-46B1-8E4B-8852215DA864}" type="parTrans" cxnId="{0EA052B8-008B-4644-9C44-E21DFD0484C8}">
      <dgm:prSet/>
      <dgm:spPr/>
      <dgm:t>
        <a:bodyPr/>
        <a:lstStyle/>
        <a:p>
          <a:endParaRPr lang="en-US"/>
        </a:p>
      </dgm:t>
    </dgm:pt>
    <dgm:pt modelId="{D537F4D9-9DC7-431C-BFD7-F4AA1C419E8E}" type="sibTrans" cxnId="{0EA052B8-008B-4644-9C44-E21DFD0484C8}">
      <dgm:prSet/>
      <dgm:spPr/>
      <dgm:t>
        <a:bodyPr/>
        <a:lstStyle/>
        <a:p>
          <a:endParaRPr lang="en-US"/>
        </a:p>
      </dgm:t>
    </dgm:pt>
    <dgm:pt modelId="{0ACB060A-BD66-4557-B9A2-990D2D996DC3}">
      <dgm:prSet custT="1"/>
      <dgm:spPr/>
      <dgm:t>
        <a:bodyPr/>
        <a:lstStyle/>
        <a:p>
          <a:r>
            <a:rPr lang="en-US" sz="1800" dirty="0"/>
            <a:t>Nutrition &amp; physical activity, etc.</a:t>
          </a:r>
        </a:p>
      </dgm:t>
    </dgm:pt>
    <dgm:pt modelId="{8FFE1941-34C3-43F0-8492-D6EBD3A9932B}" type="parTrans" cxnId="{2043829A-27FA-4EA5-9BC3-D374C1CD5C53}">
      <dgm:prSet/>
      <dgm:spPr/>
      <dgm:t>
        <a:bodyPr/>
        <a:lstStyle/>
        <a:p>
          <a:endParaRPr lang="en-US"/>
        </a:p>
      </dgm:t>
    </dgm:pt>
    <dgm:pt modelId="{52EE689C-C085-424B-B1DB-D2333D34CA5F}" type="sibTrans" cxnId="{2043829A-27FA-4EA5-9BC3-D374C1CD5C53}">
      <dgm:prSet/>
      <dgm:spPr/>
      <dgm:t>
        <a:bodyPr/>
        <a:lstStyle/>
        <a:p>
          <a:endParaRPr lang="en-US"/>
        </a:p>
      </dgm:t>
    </dgm:pt>
    <dgm:pt modelId="{7BF7F9FA-AACE-42E4-8B5E-D0B364974087}" type="pres">
      <dgm:prSet presAssocID="{D8A66C3D-35B8-44D7-B476-DFE2D9595E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FEFB6C-8468-4CB7-BDB3-F21FB8605F02}" type="pres">
      <dgm:prSet presAssocID="{23E3CF24-3E9C-41D8-87C6-E9FEC119D718}" presName="root" presStyleCnt="0"/>
      <dgm:spPr/>
    </dgm:pt>
    <dgm:pt modelId="{BCA64163-BFDD-4887-8B3C-10F810099A05}" type="pres">
      <dgm:prSet presAssocID="{23E3CF24-3E9C-41D8-87C6-E9FEC119D718}" presName="rootComposite" presStyleCnt="0"/>
      <dgm:spPr/>
    </dgm:pt>
    <dgm:pt modelId="{B10A9254-6F45-46C0-9821-A354BDC2CCD8}" type="pres">
      <dgm:prSet presAssocID="{23E3CF24-3E9C-41D8-87C6-E9FEC119D718}" presName="rootText" presStyleLbl="node1" presStyleIdx="0" presStyleCnt="3"/>
      <dgm:spPr/>
    </dgm:pt>
    <dgm:pt modelId="{F5E91A1C-5F98-4096-B497-D7B8E2B9C260}" type="pres">
      <dgm:prSet presAssocID="{23E3CF24-3E9C-41D8-87C6-E9FEC119D718}" presName="rootConnector" presStyleLbl="node1" presStyleIdx="0" presStyleCnt="3"/>
      <dgm:spPr/>
    </dgm:pt>
    <dgm:pt modelId="{1BC24677-9502-4D9A-93C2-84BBD31DE258}" type="pres">
      <dgm:prSet presAssocID="{23E3CF24-3E9C-41D8-87C6-E9FEC119D718}" presName="childShape" presStyleCnt="0"/>
      <dgm:spPr/>
    </dgm:pt>
    <dgm:pt modelId="{30DDFD9F-0019-4CFF-BF97-A74B216A6C8B}" type="pres">
      <dgm:prSet presAssocID="{8E439F42-1770-4EC2-BDB9-E92AB93793F3}" presName="Name13" presStyleLbl="parChTrans1D2" presStyleIdx="0" presStyleCnt="9"/>
      <dgm:spPr/>
    </dgm:pt>
    <dgm:pt modelId="{57F08B58-EB09-424A-89A4-95C02F0E3568}" type="pres">
      <dgm:prSet presAssocID="{61892D16-DCF9-475E-9E6F-54AAB2ABC645}" presName="childText" presStyleLbl="bgAcc1" presStyleIdx="0" presStyleCnt="9" custScaleY="129706">
        <dgm:presLayoutVars>
          <dgm:bulletEnabled val="1"/>
        </dgm:presLayoutVars>
      </dgm:prSet>
      <dgm:spPr/>
    </dgm:pt>
    <dgm:pt modelId="{DE07BF47-0A9B-4C04-B44E-AE96A39C9354}" type="pres">
      <dgm:prSet presAssocID="{36ADE7A7-9CF7-48CA-868D-B5E893F6D7AD}" presName="Name13" presStyleLbl="parChTrans1D2" presStyleIdx="1" presStyleCnt="9"/>
      <dgm:spPr/>
    </dgm:pt>
    <dgm:pt modelId="{1CCE9F05-3363-44D6-919C-C1F6BDBBC524}" type="pres">
      <dgm:prSet presAssocID="{A65595CC-D623-47CF-9E6B-31E5780064FC}" presName="childText" presStyleLbl="bgAcc1" presStyleIdx="1" presStyleCnt="9" custScaleY="151885">
        <dgm:presLayoutVars>
          <dgm:bulletEnabled val="1"/>
        </dgm:presLayoutVars>
      </dgm:prSet>
      <dgm:spPr/>
    </dgm:pt>
    <dgm:pt modelId="{9CF39E2A-2FDB-446E-8CBC-7ABE6EE1E61E}" type="pres">
      <dgm:prSet presAssocID="{AB4A398E-8ECC-4A41-9D33-9E6A630F83C3}" presName="root" presStyleCnt="0"/>
      <dgm:spPr/>
    </dgm:pt>
    <dgm:pt modelId="{F1A461F0-C2B0-41FE-ABB2-188AA80EC65F}" type="pres">
      <dgm:prSet presAssocID="{AB4A398E-8ECC-4A41-9D33-9E6A630F83C3}" presName="rootComposite" presStyleCnt="0"/>
      <dgm:spPr/>
    </dgm:pt>
    <dgm:pt modelId="{B731FF3B-3BBF-4BE1-A43C-73529A3C101D}" type="pres">
      <dgm:prSet presAssocID="{AB4A398E-8ECC-4A41-9D33-9E6A630F83C3}" presName="rootText" presStyleLbl="node1" presStyleIdx="1" presStyleCnt="3"/>
      <dgm:spPr/>
    </dgm:pt>
    <dgm:pt modelId="{C85F979E-1409-453A-BBE5-55484754F599}" type="pres">
      <dgm:prSet presAssocID="{AB4A398E-8ECC-4A41-9D33-9E6A630F83C3}" presName="rootConnector" presStyleLbl="node1" presStyleIdx="1" presStyleCnt="3"/>
      <dgm:spPr/>
    </dgm:pt>
    <dgm:pt modelId="{0E08BD2F-32C7-4451-A3DC-10A7A86D37F8}" type="pres">
      <dgm:prSet presAssocID="{AB4A398E-8ECC-4A41-9D33-9E6A630F83C3}" presName="childShape" presStyleCnt="0"/>
      <dgm:spPr/>
    </dgm:pt>
    <dgm:pt modelId="{D10AD822-6E17-4825-B4F6-3970402ED908}" type="pres">
      <dgm:prSet presAssocID="{80BE7957-5FF1-4FA1-8F48-C9AF761A084E}" presName="Name13" presStyleLbl="parChTrans1D2" presStyleIdx="2" presStyleCnt="9"/>
      <dgm:spPr/>
    </dgm:pt>
    <dgm:pt modelId="{C4C428B5-DE09-4A41-A095-CDFAEB53D7B1}" type="pres">
      <dgm:prSet presAssocID="{023CEA72-3062-4021-8FB5-E00A5467AA6D}" presName="childText" presStyleLbl="bgAcc1" presStyleIdx="2" presStyleCnt="9">
        <dgm:presLayoutVars>
          <dgm:bulletEnabled val="1"/>
        </dgm:presLayoutVars>
      </dgm:prSet>
      <dgm:spPr/>
    </dgm:pt>
    <dgm:pt modelId="{9631ED25-DCD3-4390-9295-1A2C25DDD1D9}" type="pres">
      <dgm:prSet presAssocID="{9566B205-637D-4325-B633-BCD43BA55D2B}" presName="Name13" presStyleLbl="parChTrans1D2" presStyleIdx="3" presStyleCnt="9"/>
      <dgm:spPr/>
    </dgm:pt>
    <dgm:pt modelId="{611CB22B-96BE-40EE-96C0-F4D4EBAA5CEA}" type="pres">
      <dgm:prSet presAssocID="{1CD12084-B219-435F-A424-82D01B64260F}" presName="childText" presStyleLbl="bgAcc1" presStyleIdx="3" presStyleCnt="9">
        <dgm:presLayoutVars>
          <dgm:bulletEnabled val="1"/>
        </dgm:presLayoutVars>
      </dgm:prSet>
      <dgm:spPr/>
    </dgm:pt>
    <dgm:pt modelId="{84BA9084-5182-4C7A-96EC-09CA4D8BCCAE}" type="pres">
      <dgm:prSet presAssocID="{00F62990-88C4-4A0E-BE2C-1764E20D10C5}" presName="Name13" presStyleLbl="parChTrans1D2" presStyleIdx="4" presStyleCnt="9"/>
      <dgm:spPr/>
    </dgm:pt>
    <dgm:pt modelId="{B4C93A94-F2FD-42DB-8C8A-F8F5673A3522}" type="pres">
      <dgm:prSet presAssocID="{D33BF9D9-ED7C-4334-8704-41FE9CBAC1A6}" presName="childText" presStyleLbl="bgAcc1" presStyleIdx="4" presStyleCnt="9">
        <dgm:presLayoutVars>
          <dgm:bulletEnabled val="1"/>
        </dgm:presLayoutVars>
      </dgm:prSet>
      <dgm:spPr/>
    </dgm:pt>
    <dgm:pt modelId="{E118E241-AC3D-4576-A9B0-CED27A8712F7}" type="pres">
      <dgm:prSet presAssocID="{F5761AFD-A776-4093-A145-8DCE5CD544F0}" presName="root" presStyleCnt="0"/>
      <dgm:spPr/>
    </dgm:pt>
    <dgm:pt modelId="{23494283-F56D-4489-9346-419763BE4E74}" type="pres">
      <dgm:prSet presAssocID="{F5761AFD-A776-4093-A145-8DCE5CD544F0}" presName="rootComposite" presStyleCnt="0"/>
      <dgm:spPr/>
    </dgm:pt>
    <dgm:pt modelId="{22372AD7-311E-4D0B-BA1D-B22866A1F7BC}" type="pres">
      <dgm:prSet presAssocID="{F5761AFD-A776-4093-A145-8DCE5CD544F0}" presName="rootText" presStyleLbl="node1" presStyleIdx="2" presStyleCnt="3"/>
      <dgm:spPr/>
    </dgm:pt>
    <dgm:pt modelId="{9FFEF68F-5F05-4908-9BE0-3696AC77C8C2}" type="pres">
      <dgm:prSet presAssocID="{F5761AFD-A776-4093-A145-8DCE5CD544F0}" presName="rootConnector" presStyleLbl="node1" presStyleIdx="2" presStyleCnt="3"/>
      <dgm:spPr/>
    </dgm:pt>
    <dgm:pt modelId="{E4669D3B-A0A1-4DED-B713-050368B527F8}" type="pres">
      <dgm:prSet presAssocID="{F5761AFD-A776-4093-A145-8DCE5CD544F0}" presName="childShape" presStyleCnt="0"/>
      <dgm:spPr/>
    </dgm:pt>
    <dgm:pt modelId="{8074CEF8-6144-415E-8A4D-1863F375C913}" type="pres">
      <dgm:prSet presAssocID="{C66EA378-130C-4642-BF2D-EC7852007396}" presName="Name13" presStyleLbl="parChTrans1D2" presStyleIdx="5" presStyleCnt="9"/>
      <dgm:spPr/>
    </dgm:pt>
    <dgm:pt modelId="{AEABF55A-46DE-4699-9FD0-521EEAC8FACC}" type="pres">
      <dgm:prSet presAssocID="{9B4BDB8A-FD24-4A69-8C1E-8167A8501F5D}" presName="childText" presStyleLbl="bgAcc1" presStyleIdx="5" presStyleCnt="9">
        <dgm:presLayoutVars>
          <dgm:bulletEnabled val="1"/>
        </dgm:presLayoutVars>
      </dgm:prSet>
      <dgm:spPr/>
    </dgm:pt>
    <dgm:pt modelId="{4BAD30BE-525D-4C5E-B2DD-7DE34F2869D2}" type="pres">
      <dgm:prSet presAssocID="{A75E524C-322D-4AA6-B6F6-6A35A7A9D7B9}" presName="Name13" presStyleLbl="parChTrans1D2" presStyleIdx="6" presStyleCnt="9"/>
      <dgm:spPr/>
    </dgm:pt>
    <dgm:pt modelId="{ACC4F193-AE31-49B0-82A6-67EC3BFAF29F}" type="pres">
      <dgm:prSet presAssocID="{DA48F1F8-A258-48AD-AFAD-057BDE715C88}" presName="childText" presStyleLbl="bgAcc1" presStyleIdx="6" presStyleCnt="9">
        <dgm:presLayoutVars>
          <dgm:bulletEnabled val="1"/>
        </dgm:presLayoutVars>
      </dgm:prSet>
      <dgm:spPr/>
    </dgm:pt>
    <dgm:pt modelId="{17FC08DE-80D4-47B0-9AFA-9A551EEE2463}" type="pres">
      <dgm:prSet presAssocID="{BB48D4BD-1E31-46B1-8E4B-8852215DA864}" presName="Name13" presStyleLbl="parChTrans1D2" presStyleIdx="7" presStyleCnt="9"/>
      <dgm:spPr/>
    </dgm:pt>
    <dgm:pt modelId="{F2ADF692-23D0-4E63-B906-1BEEED22B304}" type="pres">
      <dgm:prSet presAssocID="{DDCE4BF0-39BA-476C-A7E9-925065BF0D3C}" presName="childText" presStyleLbl="bgAcc1" presStyleIdx="7" presStyleCnt="9">
        <dgm:presLayoutVars>
          <dgm:bulletEnabled val="1"/>
        </dgm:presLayoutVars>
      </dgm:prSet>
      <dgm:spPr/>
    </dgm:pt>
    <dgm:pt modelId="{6FD179DC-F4E2-4584-B417-F277AC0D356B}" type="pres">
      <dgm:prSet presAssocID="{8FFE1941-34C3-43F0-8492-D6EBD3A9932B}" presName="Name13" presStyleLbl="parChTrans1D2" presStyleIdx="8" presStyleCnt="9"/>
      <dgm:spPr/>
    </dgm:pt>
    <dgm:pt modelId="{63300018-BA81-4B7D-A58E-5AA42B377802}" type="pres">
      <dgm:prSet presAssocID="{0ACB060A-BD66-4557-B9A2-990D2D996DC3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6A97E701-75FE-4420-831B-AAAF0DA5B5D7}" type="presOf" srcId="{023CEA72-3062-4021-8FB5-E00A5467AA6D}" destId="{C4C428B5-DE09-4A41-A095-CDFAEB53D7B1}" srcOrd="0" destOrd="0" presId="urn:microsoft.com/office/officeart/2005/8/layout/hierarchy3"/>
    <dgm:cxn modelId="{D098C502-A443-4A57-B7A0-95A114DCC99D}" type="presOf" srcId="{D33BF9D9-ED7C-4334-8704-41FE9CBAC1A6}" destId="{B4C93A94-F2FD-42DB-8C8A-F8F5673A3522}" srcOrd="0" destOrd="0" presId="urn:microsoft.com/office/officeart/2005/8/layout/hierarchy3"/>
    <dgm:cxn modelId="{394A7404-6067-440E-82CA-F9721DE9D466}" type="presOf" srcId="{0ACB060A-BD66-4557-B9A2-990D2D996DC3}" destId="{63300018-BA81-4B7D-A58E-5AA42B377802}" srcOrd="0" destOrd="0" presId="urn:microsoft.com/office/officeart/2005/8/layout/hierarchy3"/>
    <dgm:cxn modelId="{0EF25207-45C8-41FE-A2EE-946924592B6B}" type="presOf" srcId="{F5761AFD-A776-4093-A145-8DCE5CD544F0}" destId="{9FFEF68F-5F05-4908-9BE0-3696AC77C8C2}" srcOrd="1" destOrd="0" presId="urn:microsoft.com/office/officeart/2005/8/layout/hierarchy3"/>
    <dgm:cxn modelId="{F449C312-BE49-4D3D-AB96-FA61A1DE1DC4}" type="presOf" srcId="{A65595CC-D623-47CF-9E6B-31E5780064FC}" destId="{1CCE9F05-3363-44D6-919C-C1F6BDBBC524}" srcOrd="0" destOrd="0" presId="urn:microsoft.com/office/officeart/2005/8/layout/hierarchy3"/>
    <dgm:cxn modelId="{455FB326-BB3E-4984-BBEC-EB8F14A2F113}" srcId="{23E3CF24-3E9C-41D8-87C6-E9FEC119D718}" destId="{61892D16-DCF9-475E-9E6F-54AAB2ABC645}" srcOrd="0" destOrd="0" parTransId="{8E439F42-1770-4EC2-BDB9-E92AB93793F3}" sibTransId="{1026521F-6C4E-4B2F-8807-8BE3CFD9A254}"/>
    <dgm:cxn modelId="{3D96372B-79E8-4C7F-9A5C-B4F71054C9DE}" srcId="{D8A66C3D-35B8-44D7-B476-DFE2D9595EB5}" destId="{F5761AFD-A776-4093-A145-8DCE5CD544F0}" srcOrd="2" destOrd="0" parTransId="{93334902-7472-44D2-808E-BAF73B5B9821}" sibTransId="{408AD8DD-8358-4681-871C-88BD046678F0}"/>
    <dgm:cxn modelId="{60DDA62D-F0E6-439D-B0F7-72418F6A742B}" type="presOf" srcId="{AB4A398E-8ECC-4A41-9D33-9E6A630F83C3}" destId="{C85F979E-1409-453A-BBE5-55484754F599}" srcOrd="1" destOrd="0" presId="urn:microsoft.com/office/officeart/2005/8/layout/hierarchy3"/>
    <dgm:cxn modelId="{010DAC2E-5D07-47F7-9440-C181D42326B0}" type="presOf" srcId="{1CD12084-B219-435F-A424-82D01B64260F}" destId="{611CB22B-96BE-40EE-96C0-F4D4EBAA5CEA}" srcOrd="0" destOrd="0" presId="urn:microsoft.com/office/officeart/2005/8/layout/hierarchy3"/>
    <dgm:cxn modelId="{AD14DD31-10C2-4E0A-ACB2-A989BF6786F1}" srcId="{AB4A398E-8ECC-4A41-9D33-9E6A630F83C3}" destId="{1CD12084-B219-435F-A424-82D01B64260F}" srcOrd="1" destOrd="0" parTransId="{9566B205-637D-4325-B633-BCD43BA55D2B}" sibTransId="{F8E5A76D-B7CB-4346-B8F6-9046C4C83980}"/>
    <dgm:cxn modelId="{36306568-758F-41BF-8C09-BDB03B7E1218}" srcId="{23E3CF24-3E9C-41D8-87C6-E9FEC119D718}" destId="{A65595CC-D623-47CF-9E6B-31E5780064FC}" srcOrd="1" destOrd="0" parTransId="{36ADE7A7-9CF7-48CA-868D-B5E893F6D7AD}" sibTransId="{5494CFEE-4D8C-4776-8EFF-6DB622C6DA1E}"/>
    <dgm:cxn modelId="{E875036C-CB2B-4A62-9431-9025B417C6C2}" srcId="{AB4A398E-8ECC-4A41-9D33-9E6A630F83C3}" destId="{023CEA72-3062-4021-8FB5-E00A5467AA6D}" srcOrd="0" destOrd="0" parTransId="{80BE7957-5FF1-4FA1-8F48-C9AF761A084E}" sibTransId="{ED8D3DDD-4D58-489A-B19E-E05695D8333C}"/>
    <dgm:cxn modelId="{9FFC6772-94F7-4417-BC2B-DE998CBA2F89}" srcId="{AB4A398E-8ECC-4A41-9D33-9E6A630F83C3}" destId="{D33BF9D9-ED7C-4334-8704-41FE9CBAC1A6}" srcOrd="2" destOrd="0" parTransId="{00F62990-88C4-4A0E-BE2C-1764E20D10C5}" sibTransId="{8E22A8BD-27D8-4D36-B5A6-3767F69E9277}"/>
    <dgm:cxn modelId="{BFB58C81-FEC0-474B-ACE7-B4C282A84C97}" type="presOf" srcId="{BB48D4BD-1E31-46B1-8E4B-8852215DA864}" destId="{17FC08DE-80D4-47B0-9AFA-9A551EEE2463}" srcOrd="0" destOrd="0" presId="urn:microsoft.com/office/officeart/2005/8/layout/hierarchy3"/>
    <dgm:cxn modelId="{FDF47F82-5C72-4442-B64F-E7BC77EAE352}" type="presOf" srcId="{9B4BDB8A-FD24-4A69-8C1E-8167A8501F5D}" destId="{AEABF55A-46DE-4699-9FD0-521EEAC8FACC}" srcOrd="0" destOrd="0" presId="urn:microsoft.com/office/officeart/2005/8/layout/hierarchy3"/>
    <dgm:cxn modelId="{4AD9E183-3615-4717-ABD2-C75CA066A897}" srcId="{D8A66C3D-35B8-44D7-B476-DFE2D9595EB5}" destId="{AB4A398E-8ECC-4A41-9D33-9E6A630F83C3}" srcOrd="1" destOrd="0" parTransId="{DAA146A7-404F-46F6-AD99-AD0E6A89254B}" sibTransId="{B4C876D7-5778-45FC-855B-E09F44595EB3}"/>
    <dgm:cxn modelId="{0AA0AB8C-C69B-43BF-939F-F652B2EB6800}" type="presOf" srcId="{A75E524C-322D-4AA6-B6F6-6A35A7A9D7B9}" destId="{4BAD30BE-525D-4C5E-B2DD-7DE34F2869D2}" srcOrd="0" destOrd="0" presId="urn:microsoft.com/office/officeart/2005/8/layout/hierarchy3"/>
    <dgm:cxn modelId="{20C4258E-9BFE-47E5-B41E-7EA34BD95AD0}" type="presOf" srcId="{36ADE7A7-9CF7-48CA-868D-B5E893F6D7AD}" destId="{DE07BF47-0A9B-4C04-B44E-AE96A39C9354}" srcOrd="0" destOrd="0" presId="urn:microsoft.com/office/officeart/2005/8/layout/hierarchy3"/>
    <dgm:cxn modelId="{9DDD8A8F-DBA7-4E22-83E7-6DC662D18CD4}" type="presOf" srcId="{D8A66C3D-35B8-44D7-B476-DFE2D9595EB5}" destId="{7BF7F9FA-AACE-42E4-8B5E-D0B364974087}" srcOrd="0" destOrd="0" presId="urn:microsoft.com/office/officeart/2005/8/layout/hierarchy3"/>
    <dgm:cxn modelId="{69D53093-4F50-48FD-8834-107F1C1E89B5}" type="presOf" srcId="{23E3CF24-3E9C-41D8-87C6-E9FEC119D718}" destId="{B10A9254-6F45-46C0-9821-A354BDC2CCD8}" srcOrd="0" destOrd="0" presId="urn:microsoft.com/office/officeart/2005/8/layout/hierarchy3"/>
    <dgm:cxn modelId="{96010395-810E-4170-977F-1432F167C42A}" type="presOf" srcId="{9566B205-637D-4325-B633-BCD43BA55D2B}" destId="{9631ED25-DCD3-4390-9295-1A2C25DDD1D9}" srcOrd="0" destOrd="0" presId="urn:microsoft.com/office/officeart/2005/8/layout/hierarchy3"/>
    <dgm:cxn modelId="{2043829A-27FA-4EA5-9BC3-D374C1CD5C53}" srcId="{F5761AFD-A776-4093-A145-8DCE5CD544F0}" destId="{0ACB060A-BD66-4557-B9A2-990D2D996DC3}" srcOrd="3" destOrd="0" parTransId="{8FFE1941-34C3-43F0-8492-D6EBD3A9932B}" sibTransId="{52EE689C-C085-424B-B1DB-D2333D34CA5F}"/>
    <dgm:cxn modelId="{58CA08B6-DC8F-4913-9832-7CD318A4C41F}" type="presOf" srcId="{C66EA378-130C-4642-BF2D-EC7852007396}" destId="{8074CEF8-6144-415E-8A4D-1863F375C913}" srcOrd="0" destOrd="0" presId="urn:microsoft.com/office/officeart/2005/8/layout/hierarchy3"/>
    <dgm:cxn modelId="{0EA052B8-008B-4644-9C44-E21DFD0484C8}" srcId="{F5761AFD-A776-4093-A145-8DCE5CD544F0}" destId="{DDCE4BF0-39BA-476C-A7E9-925065BF0D3C}" srcOrd="2" destOrd="0" parTransId="{BB48D4BD-1E31-46B1-8E4B-8852215DA864}" sibTransId="{D537F4D9-9DC7-431C-BFD7-F4AA1C419E8E}"/>
    <dgm:cxn modelId="{60EE8DBA-F9B9-41D8-937D-BCCC938C7386}" type="presOf" srcId="{00F62990-88C4-4A0E-BE2C-1764E20D10C5}" destId="{84BA9084-5182-4C7A-96EC-09CA4D8BCCAE}" srcOrd="0" destOrd="0" presId="urn:microsoft.com/office/officeart/2005/8/layout/hierarchy3"/>
    <dgm:cxn modelId="{DA5F42BE-AFD7-4647-BDAA-94592E5E701B}" type="presOf" srcId="{DA48F1F8-A258-48AD-AFAD-057BDE715C88}" destId="{ACC4F193-AE31-49B0-82A6-67EC3BFAF29F}" srcOrd="0" destOrd="0" presId="urn:microsoft.com/office/officeart/2005/8/layout/hierarchy3"/>
    <dgm:cxn modelId="{EC38B9C6-5B77-4E60-8687-8647809EA676}" srcId="{F5761AFD-A776-4093-A145-8DCE5CD544F0}" destId="{9B4BDB8A-FD24-4A69-8C1E-8167A8501F5D}" srcOrd="0" destOrd="0" parTransId="{C66EA378-130C-4642-BF2D-EC7852007396}" sibTransId="{474A94D5-D0FA-4F85-ACCD-807EFD5E0BC4}"/>
    <dgm:cxn modelId="{DA40E2C7-6A1E-4B0E-A131-31BAD66F4AFC}" type="presOf" srcId="{8FFE1941-34C3-43F0-8492-D6EBD3A9932B}" destId="{6FD179DC-F4E2-4584-B417-F277AC0D356B}" srcOrd="0" destOrd="0" presId="urn:microsoft.com/office/officeart/2005/8/layout/hierarchy3"/>
    <dgm:cxn modelId="{411CCDD1-F956-4A35-B7C8-16D89DC757DA}" type="presOf" srcId="{61892D16-DCF9-475E-9E6F-54AAB2ABC645}" destId="{57F08B58-EB09-424A-89A4-95C02F0E3568}" srcOrd="0" destOrd="0" presId="urn:microsoft.com/office/officeart/2005/8/layout/hierarchy3"/>
    <dgm:cxn modelId="{365EAFD6-6317-40FA-A5AD-D3C18C2C9D15}" type="presOf" srcId="{80BE7957-5FF1-4FA1-8F48-C9AF761A084E}" destId="{D10AD822-6E17-4825-B4F6-3970402ED908}" srcOrd="0" destOrd="0" presId="urn:microsoft.com/office/officeart/2005/8/layout/hierarchy3"/>
    <dgm:cxn modelId="{631403D7-C6EB-4388-89E2-01125B092D7F}" type="presOf" srcId="{23E3CF24-3E9C-41D8-87C6-E9FEC119D718}" destId="{F5E91A1C-5F98-4096-B497-D7B8E2B9C260}" srcOrd="1" destOrd="0" presId="urn:microsoft.com/office/officeart/2005/8/layout/hierarchy3"/>
    <dgm:cxn modelId="{EE6391E0-6409-4CFE-9CB3-4F24E60C28E9}" type="presOf" srcId="{F5761AFD-A776-4093-A145-8DCE5CD544F0}" destId="{22372AD7-311E-4D0B-BA1D-B22866A1F7BC}" srcOrd="0" destOrd="0" presId="urn:microsoft.com/office/officeart/2005/8/layout/hierarchy3"/>
    <dgm:cxn modelId="{B4FC9FE1-30CB-47F5-8C4D-3869011FA8F9}" srcId="{F5761AFD-A776-4093-A145-8DCE5CD544F0}" destId="{DA48F1F8-A258-48AD-AFAD-057BDE715C88}" srcOrd="1" destOrd="0" parTransId="{A75E524C-322D-4AA6-B6F6-6A35A7A9D7B9}" sibTransId="{DCF785D6-D042-4733-8BFA-74288CA23379}"/>
    <dgm:cxn modelId="{7E086CE5-1403-4575-A990-953962DE4841}" type="presOf" srcId="{DDCE4BF0-39BA-476C-A7E9-925065BF0D3C}" destId="{F2ADF692-23D0-4E63-B906-1BEEED22B304}" srcOrd="0" destOrd="0" presId="urn:microsoft.com/office/officeart/2005/8/layout/hierarchy3"/>
    <dgm:cxn modelId="{EDF7B7ED-E39D-403D-B20D-59DC92A4BD6C}" type="presOf" srcId="{8E439F42-1770-4EC2-BDB9-E92AB93793F3}" destId="{30DDFD9F-0019-4CFF-BF97-A74B216A6C8B}" srcOrd="0" destOrd="0" presId="urn:microsoft.com/office/officeart/2005/8/layout/hierarchy3"/>
    <dgm:cxn modelId="{6E42F9F6-60FF-4831-99BA-22B3A1B71BCB}" type="presOf" srcId="{AB4A398E-8ECC-4A41-9D33-9E6A630F83C3}" destId="{B731FF3B-3BBF-4BE1-A43C-73529A3C101D}" srcOrd="0" destOrd="0" presId="urn:microsoft.com/office/officeart/2005/8/layout/hierarchy3"/>
    <dgm:cxn modelId="{DB80CDFD-E2E8-4A45-95D7-8D93912D60EC}" srcId="{D8A66C3D-35B8-44D7-B476-DFE2D9595EB5}" destId="{23E3CF24-3E9C-41D8-87C6-E9FEC119D718}" srcOrd="0" destOrd="0" parTransId="{304F3EFF-8228-4A05-A8DC-999371C7873B}" sibTransId="{9A18AD78-706D-4A6C-9AF2-D62CB10F44CE}"/>
    <dgm:cxn modelId="{FA4FEF93-112B-4621-BC35-52639E7D5312}" type="presParOf" srcId="{7BF7F9FA-AACE-42E4-8B5E-D0B364974087}" destId="{27FEFB6C-8468-4CB7-BDB3-F21FB8605F02}" srcOrd="0" destOrd="0" presId="urn:microsoft.com/office/officeart/2005/8/layout/hierarchy3"/>
    <dgm:cxn modelId="{057ECFD2-E021-4FC7-9647-ABEA0D0478EC}" type="presParOf" srcId="{27FEFB6C-8468-4CB7-BDB3-F21FB8605F02}" destId="{BCA64163-BFDD-4887-8B3C-10F810099A05}" srcOrd="0" destOrd="0" presId="urn:microsoft.com/office/officeart/2005/8/layout/hierarchy3"/>
    <dgm:cxn modelId="{4A77A3D3-A713-4B98-BE36-93F928390104}" type="presParOf" srcId="{BCA64163-BFDD-4887-8B3C-10F810099A05}" destId="{B10A9254-6F45-46C0-9821-A354BDC2CCD8}" srcOrd="0" destOrd="0" presId="urn:microsoft.com/office/officeart/2005/8/layout/hierarchy3"/>
    <dgm:cxn modelId="{494823BB-4504-43BA-972A-A7828B1C7CEC}" type="presParOf" srcId="{BCA64163-BFDD-4887-8B3C-10F810099A05}" destId="{F5E91A1C-5F98-4096-B497-D7B8E2B9C260}" srcOrd="1" destOrd="0" presId="urn:microsoft.com/office/officeart/2005/8/layout/hierarchy3"/>
    <dgm:cxn modelId="{EC0E3610-BCFB-4249-AAB3-77CBFAB5F536}" type="presParOf" srcId="{27FEFB6C-8468-4CB7-BDB3-F21FB8605F02}" destId="{1BC24677-9502-4D9A-93C2-84BBD31DE258}" srcOrd="1" destOrd="0" presId="urn:microsoft.com/office/officeart/2005/8/layout/hierarchy3"/>
    <dgm:cxn modelId="{CFA7CC0C-1469-492D-81F4-5A857545E7D3}" type="presParOf" srcId="{1BC24677-9502-4D9A-93C2-84BBD31DE258}" destId="{30DDFD9F-0019-4CFF-BF97-A74B216A6C8B}" srcOrd="0" destOrd="0" presId="urn:microsoft.com/office/officeart/2005/8/layout/hierarchy3"/>
    <dgm:cxn modelId="{C83FB792-27B4-45BF-BBAE-C92D3A875A4E}" type="presParOf" srcId="{1BC24677-9502-4D9A-93C2-84BBD31DE258}" destId="{57F08B58-EB09-424A-89A4-95C02F0E3568}" srcOrd="1" destOrd="0" presId="urn:microsoft.com/office/officeart/2005/8/layout/hierarchy3"/>
    <dgm:cxn modelId="{5631D35D-187C-461D-B2D1-51E80E0B288C}" type="presParOf" srcId="{1BC24677-9502-4D9A-93C2-84BBD31DE258}" destId="{DE07BF47-0A9B-4C04-B44E-AE96A39C9354}" srcOrd="2" destOrd="0" presId="urn:microsoft.com/office/officeart/2005/8/layout/hierarchy3"/>
    <dgm:cxn modelId="{4C0637EC-A454-4EAE-83E2-D23EAFA074DD}" type="presParOf" srcId="{1BC24677-9502-4D9A-93C2-84BBD31DE258}" destId="{1CCE9F05-3363-44D6-919C-C1F6BDBBC524}" srcOrd="3" destOrd="0" presId="urn:microsoft.com/office/officeart/2005/8/layout/hierarchy3"/>
    <dgm:cxn modelId="{865FB280-1581-4CD4-8945-DAAF2130D399}" type="presParOf" srcId="{7BF7F9FA-AACE-42E4-8B5E-D0B364974087}" destId="{9CF39E2A-2FDB-446E-8CBC-7ABE6EE1E61E}" srcOrd="1" destOrd="0" presId="urn:microsoft.com/office/officeart/2005/8/layout/hierarchy3"/>
    <dgm:cxn modelId="{2C44E031-C268-4739-907B-0AB460B84CC0}" type="presParOf" srcId="{9CF39E2A-2FDB-446E-8CBC-7ABE6EE1E61E}" destId="{F1A461F0-C2B0-41FE-ABB2-188AA80EC65F}" srcOrd="0" destOrd="0" presId="urn:microsoft.com/office/officeart/2005/8/layout/hierarchy3"/>
    <dgm:cxn modelId="{EBB151E7-1D0E-42CB-A432-7E88576A99B6}" type="presParOf" srcId="{F1A461F0-C2B0-41FE-ABB2-188AA80EC65F}" destId="{B731FF3B-3BBF-4BE1-A43C-73529A3C101D}" srcOrd="0" destOrd="0" presId="urn:microsoft.com/office/officeart/2005/8/layout/hierarchy3"/>
    <dgm:cxn modelId="{747E37D6-8B60-46FD-9857-E60670967C18}" type="presParOf" srcId="{F1A461F0-C2B0-41FE-ABB2-188AA80EC65F}" destId="{C85F979E-1409-453A-BBE5-55484754F599}" srcOrd="1" destOrd="0" presId="urn:microsoft.com/office/officeart/2005/8/layout/hierarchy3"/>
    <dgm:cxn modelId="{EDE66432-A9D9-4387-8545-3315F10D25AA}" type="presParOf" srcId="{9CF39E2A-2FDB-446E-8CBC-7ABE6EE1E61E}" destId="{0E08BD2F-32C7-4451-A3DC-10A7A86D37F8}" srcOrd="1" destOrd="0" presId="urn:microsoft.com/office/officeart/2005/8/layout/hierarchy3"/>
    <dgm:cxn modelId="{C7C1AC05-15FF-426E-9708-54286952B530}" type="presParOf" srcId="{0E08BD2F-32C7-4451-A3DC-10A7A86D37F8}" destId="{D10AD822-6E17-4825-B4F6-3970402ED908}" srcOrd="0" destOrd="0" presId="urn:microsoft.com/office/officeart/2005/8/layout/hierarchy3"/>
    <dgm:cxn modelId="{A5397147-CDA0-4E40-96D7-C628E74C348C}" type="presParOf" srcId="{0E08BD2F-32C7-4451-A3DC-10A7A86D37F8}" destId="{C4C428B5-DE09-4A41-A095-CDFAEB53D7B1}" srcOrd="1" destOrd="0" presId="urn:microsoft.com/office/officeart/2005/8/layout/hierarchy3"/>
    <dgm:cxn modelId="{8A63CB21-499F-46E2-A6DC-33A96B81B461}" type="presParOf" srcId="{0E08BD2F-32C7-4451-A3DC-10A7A86D37F8}" destId="{9631ED25-DCD3-4390-9295-1A2C25DDD1D9}" srcOrd="2" destOrd="0" presId="urn:microsoft.com/office/officeart/2005/8/layout/hierarchy3"/>
    <dgm:cxn modelId="{A147C989-D196-4A26-8BBF-1D4B51F949ED}" type="presParOf" srcId="{0E08BD2F-32C7-4451-A3DC-10A7A86D37F8}" destId="{611CB22B-96BE-40EE-96C0-F4D4EBAA5CEA}" srcOrd="3" destOrd="0" presId="urn:microsoft.com/office/officeart/2005/8/layout/hierarchy3"/>
    <dgm:cxn modelId="{A92577A6-66B8-4D39-B1BA-A382FE99D082}" type="presParOf" srcId="{0E08BD2F-32C7-4451-A3DC-10A7A86D37F8}" destId="{84BA9084-5182-4C7A-96EC-09CA4D8BCCAE}" srcOrd="4" destOrd="0" presId="urn:microsoft.com/office/officeart/2005/8/layout/hierarchy3"/>
    <dgm:cxn modelId="{3D16461B-FCB6-4BB5-B0B2-17775D67D813}" type="presParOf" srcId="{0E08BD2F-32C7-4451-A3DC-10A7A86D37F8}" destId="{B4C93A94-F2FD-42DB-8C8A-F8F5673A3522}" srcOrd="5" destOrd="0" presId="urn:microsoft.com/office/officeart/2005/8/layout/hierarchy3"/>
    <dgm:cxn modelId="{3CBD4B06-43B1-4947-82E5-29B6350E21DB}" type="presParOf" srcId="{7BF7F9FA-AACE-42E4-8B5E-D0B364974087}" destId="{E118E241-AC3D-4576-A9B0-CED27A8712F7}" srcOrd="2" destOrd="0" presId="urn:microsoft.com/office/officeart/2005/8/layout/hierarchy3"/>
    <dgm:cxn modelId="{5B4AB638-2482-44BD-854C-4AF57B1DC1D3}" type="presParOf" srcId="{E118E241-AC3D-4576-A9B0-CED27A8712F7}" destId="{23494283-F56D-4489-9346-419763BE4E74}" srcOrd="0" destOrd="0" presId="urn:microsoft.com/office/officeart/2005/8/layout/hierarchy3"/>
    <dgm:cxn modelId="{9F863C40-9468-4D86-A3F8-26020EE04E18}" type="presParOf" srcId="{23494283-F56D-4489-9346-419763BE4E74}" destId="{22372AD7-311E-4D0B-BA1D-B22866A1F7BC}" srcOrd="0" destOrd="0" presId="urn:microsoft.com/office/officeart/2005/8/layout/hierarchy3"/>
    <dgm:cxn modelId="{2F3C635D-5E0F-4DB0-9CFA-B0E7AC3ABBB5}" type="presParOf" srcId="{23494283-F56D-4489-9346-419763BE4E74}" destId="{9FFEF68F-5F05-4908-9BE0-3696AC77C8C2}" srcOrd="1" destOrd="0" presId="urn:microsoft.com/office/officeart/2005/8/layout/hierarchy3"/>
    <dgm:cxn modelId="{10681811-6AB1-4CC3-92B2-4753289E2DEF}" type="presParOf" srcId="{E118E241-AC3D-4576-A9B0-CED27A8712F7}" destId="{E4669D3B-A0A1-4DED-B713-050368B527F8}" srcOrd="1" destOrd="0" presId="urn:microsoft.com/office/officeart/2005/8/layout/hierarchy3"/>
    <dgm:cxn modelId="{EBB7D6FA-3C0E-4765-A0AC-D4F85D681BAC}" type="presParOf" srcId="{E4669D3B-A0A1-4DED-B713-050368B527F8}" destId="{8074CEF8-6144-415E-8A4D-1863F375C913}" srcOrd="0" destOrd="0" presId="urn:microsoft.com/office/officeart/2005/8/layout/hierarchy3"/>
    <dgm:cxn modelId="{32FE53DE-DFD0-4384-B046-7CB89E0BF273}" type="presParOf" srcId="{E4669D3B-A0A1-4DED-B713-050368B527F8}" destId="{AEABF55A-46DE-4699-9FD0-521EEAC8FACC}" srcOrd="1" destOrd="0" presId="urn:microsoft.com/office/officeart/2005/8/layout/hierarchy3"/>
    <dgm:cxn modelId="{87590C03-A72D-42D9-98BF-99E67BE26127}" type="presParOf" srcId="{E4669D3B-A0A1-4DED-B713-050368B527F8}" destId="{4BAD30BE-525D-4C5E-B2DD-7DE34F2869D2}" srcOrd="2" destOrd="0" presId="urn:microsoft.com/office/officeart/2005/8/layout/hierarchy3"/>
    <dgm:cxn modelId="{E2753D77-77CF-4C4C-9428-6BE33D8F532B}" type="presParOf" srcId="{E4669D3B-A0A1-4DED-B713-050368B527F8}" destId="{ACC4F193-AE31-49B0-82A6-67EC3BFAF29F}" srcOrd="3" destOrd="0" presId="urn:microsoft.com/office/officeart/2005/8/layout/hierarchy3"/>
    <dgm:cxn modelId="{CC7B0004-0FD5-423D-98B0-E144040EFC1C}" type="presParOf" srcId="{E4669D3B-A0A1-4DED-B713-050368B527F8}" destId="{17FC08DE-80D4-47B0-9AFA-9A551EEE2463}" srcOrd="4" destOrd="0" presId="urn:microsoft.com/office/officeart/2005/8/layout/hierarchy3"/>
    <dgm:cxn modelId="{71E3D66C-1C1F-4D4E-9124-9B2B71777A55}" type="presParOf" srcId="{E4669D3B-A0A1-4DED-B713-050368B527F8}" destId="{F2ADF692-23D0-4E63-B906-1BEEED22B304}" srcOrd="5" destOrd="0" presId="urn:microsoft.com/office/officeart/2005/8/layout/hierarchy3"/>
    <dgm:cxn modelId="{6ADF04CE-72EF-4934-BC1A-D0E5A286861A}" type="presParOf" srcId="{E4669D3B-A0A1-4DED-B713-050368B527F8}" destId="{6FD179DC-F4E2-4584-B417-F277AC0D356B}" srcOrd="6" destOrd="0" presId="urn:microsoft.com/office/officeart/2005/8/layout/hierarchy3"/>
    <dgm:cxn modelId="{72740646-719A-4A8B-BB34-86CFDB053C2A}" type="presParOf" srcId="{E4669D3B-A0A1-4DED-B713-050368B527F8}" destId="{63300018-BA81-4B7D-A58E-5AA42B37780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4C599A-E5F5-45CA-9F3F-8F63D1E89BD9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5CAC65-DD96-47F1-9221-7F582A0ADBE8}">
      <dgm:prSet/>
      <dgm:spPr/>
      <dgm:t>
        <a:bodyPr/>
        <a:lstStyle/>
        <a:p>
          <a:r>
            <a:rPr lang="en-US" dirty="0"/>
            <a:t>Can she safely move to do what Matter Most to her? </a:t>
          </a:r>
        </a:p>
      </dgm:t>
    </dgm:pt>
    <dgm:pt modelId="{CA39B52B-7562-46EB-9CF1-EBD0E4957373}" type="parTrans" cxnId="{5A1DFF94-B808-4309-BA21-851947500363}">
      <dgm:prSet/>
      <dgm:spPr/>
      <dgm:t>
        <a:bodyPr/>
        <a:lstStyle/>
        <a:p>
          <a:endParaRPr lang="en-US"/>
        </a:p>
      </dgm:t>
    </dgm:pt>
    <dgm:pt modelId="{11F06217-E288-492F-8C24-23ED459FC9CE}" type="sibTrans" cxnId="{5A1DFF94-B808-4309-BA21-851947500363}">
      <dgm:prSet/>
      <dgm:spPr/>
      <dgm:t>
        <a:bodyPr/>
        <a:lstStyle/>
        <a:p>
          <a:endParaRPr lang="en-US"/>
        </a:p>
      </dgm:t>
    </dgm:pt>
    <dgm:pt modelId="{304AF399-4FD2-46AD-8959-016BF90B3C47}">
      <dgm:prSet/>
      <dgm:spPr/>
      <dgm:t>
        <a:bodyPr/>
        <a:lstStyle/>
        <a:p>
          <a:r>
            <a:rPr lang="en-US" dirty="0"/>
            <a:t>ADL and IADL assessment, Timed Up and Go</a:t>
          </a:r>
        </a:p>
      </dgm:t>
    </dgm:pt>
    <dgm:pt modelId="{617DF6A2-9B27-4AEA-AB0C-31244F0EC744}" type="parTrans" cxnId="{9C48F603-B968-465C-B0D8-BF8FC4E2C71D}">
      <dgm:prSet/>
      <dgm:spPr/>
      <dgm:t>
        <a:bodyPr/>
        <a:lstStyle/>
        <a:p>
          <a:endParaRPr lang="en-US"/>
        </a:p>
      </dgm:t>
    </dgm:pt>
    <dgm:pt modelId="{E6DC673D-9D8E-4651-8B3E-181DA68A01CD}" type="sibTrans" cxnId="{9C48F603-B968-465C-B0D8-BF8FC4E2C71D}">
      <dgm:prSet/>
      <dgm:spPr/>
      <dgm:t>
        <a:bodyPr/>
        <a:lstStyle/>
        <a:p>
          <a:endParaRPr lang="en-US"/>
        </a:p>
      </dgm:t>
    </dgm:pt>
    <dgm:pt modelId="{049AC757-3AB7-4C29-B572-4A4E424254B0}">
      <dgm:prSet/>
      <dgm:spPr/>
      <dgm:t>
        <a:bodyPr/>
        <a:lstStyle/>
        <a:p>
          <a:r>
            <a:rPr lang="en-US" dirty="0"/>
            <a:t>What activities does she enjoy doing? </a:t>
          </a:r>
        </a:p>
      </dgm:t>
    </dgm:pt>
    <dgm:pt modelId="{9BF20C78-43A8-44B3-A898-0AD4A80DD979}" type="parTrans" cxnId="{8CC65D09-CB91-4D51-9DBA-A8437175AA10}">
      <dgm:prSet/>
      <dgm:spPr/>
      <dgm:t>
        <a:bodyPr/>
        <a:lstStyle/>
        <a:p>
          <a:endParaRPr lang="en-US"/>
        </a:p>
      </dgm:t>
    </dgm:pt>
    <dgm:pt modelId="{72691022-6E49-4A19-85DB-CD99FDA1AA5C}" type="sibTrans" cxnId="{8CC65D09-CB91-4D51-9DBA-A8437175AA10}">
      <dgm:prSet/>
      <dgm:spPr/>
      <dgm:t>
        <a:bodyPr/>
        <a:lstStyle/>
        <a:p>
          <a:endParaRPr lang="en-US"/>
        </a:p>
      </dgm:t>
    </dgm:pt>
    <dgm:pt modelId="{F4CE895B-C8F9-49AA-9522-6ADE8E998DBE}">
      <dgm:prSet/>
      <dgm:spPr/>
      <dgm:t>
        <a:bodyPr/>
        <a:lstStyle/>
        <a:p>
          <a:r>
            <a:rPr lang="en-US" dirty="0"/>
            <a:t>Ways to maximize, improve mobility</a:t>
          </a:r>
        </a:p>
      </dgm:t>
    </dgm:pt>
    <dgm:pt modelId="{A02C7CD8-356C-4034-9561-102FFDB29C4F}" type="parTrans" cxnId="{403802E4-0991-406A-9D3A-D7C227779E98}">
      <dgm:prSet/>
      <dgm:spPr/>
      <dgm:t>
        <a:bodyPr/>
        <a:lstStyle/>
        <a:p>
          <a:endParaRPr lang="en-US"/>
        </a:p>
      </dgm:t>
    </dgm:pt>
    <dgm:pt modelId="{DBC6461C-F848-480B-9D58-B3BE02085956}" type="sibTrans" cxnId="{403802E4-0991-406A-9D3A-D7C227779E98}">
      <dgm:prSet/>
      <dgm:spPr/>
      <dgm:t>
        <a:bodyPr/>
        <a:lstStyle/>
        <a:p>
          <a:endParaRPr lang="en-US"/>
        </a:p>
      </dgm:t>
    </dgm:pt>
    <dgm:pt modelId="{D6607E99-C8AF-4F27-A84A-6504C38D052B}">
      <dgm:prSet/>
      <dgm:spPr/>
      <dgm:t>
        <a:bodyPr/>
        <a:lstStyle/>
        <a:p>
          <a:r>
            <a:rPr lang="en-US" dirty="0"/>
            <a:t>PT or OT needed? </a:t>
          </a:r>
        </a:p>
      </dgm:t>
    </dgm:pt>
    <dgm:pt modelId="{F201FF18-1564-4718-9BBE-E99271767A19}" type="parTrans" cxnId="{E3E233F9-9716-42B8-9656-C56065660DA2}">
      <dgm:prSet/>
      <dgm:spPr/>
      <dgm:t>
        <a:bodyPr/>
        <a:lstStyle/>
        <a:p>
          <a:endParaRPr lang="en-US"/>
        </a:p>
      </dgm:t>
    </dgm:pt>
    <dgm:pt modelId="{D99ED903-C833-42D2-8EDE-44E8894B0971}" type="sibTrans" cxnId="{E3E233F9-9716-42B8-9656-C56065660DA2}">
      <dgm:prSet/>
      <dgm:spPr/>
      <dgm:t>
        <a:bodyPr/>
        <a:lstStyle/>
        <a:p>
          <a:endParaRPr lang="en-US"/>
        </a:p>
      </dgm:t>
    </dgm:pt>
    <dgm:pt modelId="{BD8DC137-D4BD-40F0-81FF-2C4301426B43}">
      <dgm:prSet/>
      <dgm:spPr/>
      <dgm:t>
        <a:bodyPr/>
        <a:lstStyle/>
        <a:p>
          <a:r>
            <a:rPr lang="en-US" dirty="0"/>
            <a:t>Strength or balance exercises? </a:t>
          </a:r>
        </a:p>
      </dgm:t>
    </dgm:pt>
    <dgm:pt modelId="{65CFC41F-198A-4FE1-82BE-981888A9B023}" type="parTrans" cxnId="{66FB59E3-EAA6-41ED-9712-792E0C73635A}">
      <dgm:prSet/>
      <dgm:spPr/>
      <dgm:t>
        <a:bodyPr/>
        <a:lstStyle/>
        <a:p>
          <a:endParaRPr lang="en-US"/>
        </a:p>
      </dgm:t>
    </dgm:pt>
    <dgm:pt modelId="{ED7DBB7A-FF0B-4321-9F42-93E129021052}" type="sibTrans" cxnId="{66FB59E3-EAA6-41ED-9712-792E0C73635A}">
      <dgm:prSet/>
      <dgm:spPr/>
      <dgm:t>
        <a:bodyPr/>
        <a:lstStyle/>
        <a:p>
          <a:endParaRPr lang="en-US"/>
        </a:p>
      </dgm:t>
    </dgm:pt>
    <dgm:pt modelId="{321F8A86-75D8-4F32-B621-222BD3CEF238}">
      <dgm:prSet/>
      <dgm:spPr/>
      <dgm:t>
        <a:bodyPr/>
        <a:lstStyle/>
        <a:p>
          <a:r>
            <a:rPr lang="en-US" dirty="0"/>
            <a:t>Medications and Mobility</a:t>
          </a:r>
        </a:p>
      </dgm:t>
    </dgm:pt>
    <dgm:pt modelId="{491B9FF7-8DBA-48B4-81A2-6BDF974D0CF1}" type="parTrans" cxnId="{68D0DD52-4965-4713-8042-041D77008220}">
      <dgm:prSet/>
      <dgm:spPr/>
      <dgm:t>
        <a:bodyPr/>
        <a:lstStyle/>
        <a:p>
          <a:endParaRPr lang="en-US"/>
        </a:p>
      </dgm:t>
    </dgm:pt>
    <dgm:pt modelId="{BE00906C-A6FB-4A10-BD34-8C16E4FE6114}" type="sibTrans" cxnId="{68D0DD52-4965-4713-8042-041D77008220}">
      <dgm:prSet/>
      <dgm:spPr/>
      <dgm:t>
        <a:bodyPr/>
        <a:lstStyle/>
        <a:p>
          <a:endParaRPr lang="en-US"/>
        </a:p>
      </dgm:t>
    </dgm:pt>
    <dgm:pt modelId="{9A5DAEA4-9779-4BE6-9E07-C87ECDC27990}">
      <dgm:prSet/>
      <dgm:spPr/>
      <dgm:t>
        <a:bodyPr/>
        <a:lstStyle/>
        <a:p>
          <a:r>
            <a:rPr lang="en-US" dirty="0"/>
            <a:t>How can we improve pain control? </a:t>
          </a:r>
        </a:p>
      </dgm:t>
    </dgm:pt>
    <dgm:pt modelId="{AD362FEF-DEDF-49F2-A9ED-CB04C0F8F51D}" type="parTrans" cxnId="{5269D248-D76A-4168-B35A-E1E0A850AE3F}">
      <dgm:prSet/>
      <dgm:spPr/>
      <dgm:t>
        <a:bodyPr/>
        <a:lstStyle/>
        <a:p>
          <a:endParaRPr lang="en-US"/>
        </a:p>
      </dgm:t>
    </dgm:pt>
    <dgm:pt modelId="{BEC520DA-647D-45F9-86BF-EEA992F4DC62}" type="sibTrans" cxnId="{5269D248-D76A-4168-B35A-E1E0A850AE3F}">
      <dgm:prSet/>
      <dgm:spPr/>
      <dgm:t>
        <a:bodyPr/>
        <a:lstStyle/>
        <a:p>
          <a:endParaRPr lang="en-US"/>
        </a:p>
      </dgm:t>
    </dgm:pt>
    <dgm:pt modelId="{6E38C5D6-9B8D-4994-BE96-121A384ADAF9}">
      <dgm:prSet/>
      <dgm:spPr/>
      <dgm:t>
        <a:bodyPr/>
        <a:lstStyle/>
        <a:p>
          <a:r>
            <a:rPr lang="en-US" dirty="0"/>
            <a:t>Assistive device(s) needed?</a:t>
          </a:r>
        </a:p>
      </dgm:t>
    </dgm:pt>
    <dgm:pt modelId="{3720302A-846A-4E4D-85A4-1D846033CEE8}" type="parTrans" cxnId="{13204B4E-3E84-4856-BC6C-E41385F2C00B}">
      <dgm:prSet/>
      <dgm:spPr/>
      <dgm:t>
        <a:bodyPr/>
        <a:lstStyle/>
        <a:p>
          <a:endParaRPr lang="en-US"/>
        </a:p>
      </dgm:t>
    </dgm:pt>
    <dgm:pt modelId="{B8D0DAB7-9F07-4F8C-A33C-98850253A317}" type="sibTrans" cxnId="{13204B4E-3E84-4856-BC6C-E41385F2C00B}">
      <dgm:prSet/>
      <dgm:spPr/>
      <dgm:t>
        <a:bodyPr/>
        <a:lstStyle/>
        <a:p>
          <a:endParaRPr lang="en-US"/>
        </a:p>
      </dgm:t>
    </dgm:pt>
    <dgm:pt modelId="{C4CE442A-9022-4F2A-8264-031E5FBCB203}">
      <dgm:prSet/>
      <dgm:spPr/>
      <dgm:t>
        <a:bodyPr/>
        <a:lstStyle/>
        <a:p>
          <a:r>
            <a:rPr lang="en-US" dirty="0"/>
            <a:t>Current activity? Motivation/interest? </a:t>
          </a:r>
        </a:p>
      </dgm:t>
    </dgm:pt>
    <dgm:pt modelId="{C22197E8-01D7-47F7-9667-577146360C75}" type="parTrans" cxnId="{2D8FF66B-BC59-40A3-A0B3-F6A6EEC61353}">
      <dgm:prSet/>
      <dgm:spPr/>
      <dgm:t>
        <a:bodyPr/>
        <a:lstStyle/>
        <a:p>
          <a:endParaRPr lang="en-US"/>
        </a:p>
      </dgm:t>
    </dgm:pt>
    <dgm:pt modelId="{A25A89F5-6F62-484F-9C03-EEBE0C806E86}" type="sibTrans" cxnId="{2D8FF66B-BC59-40A3-A0B3-F6A6EEC61353}">
      <dgm:prSet/>
      <dgm:spPr/>
      <dgm:t>
        <a:bodyPr/>
        <a:lstStyle/>
        <a:p>
          <a:endParaRPr lang="en-US"/>
        </a:p>
      </dgm:t>
    </dgm:pt>
    <dgm:pt modelId="{C7B6E704-E5BF-4137-A8F9-7F8DF93F75E1}" type="pres">
      <dgm:prSet presAssocID="{6D4C599A-E5F5-45CA-9F3F-8F63D1E89B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27F580-3152-46C4-9EF4-98C59F394379}" type="pres">
      <dgm:prSet presAssocID="{D65CAC65-DD96-47F1-9221-7F582A0ADBE8}" presName="root" presStyleCnt="0"/>
      <dgm:spPr/>
    </dgm:pt>
    <dgm:pt modelId="{946B410D-076F-4230-99E8-6EA4DBA837FF}" type="pres">
      <dgm:prSet presAssocID="{D65CAC65-DD96-47F1-9221-7F582A0ADBE8}" presName="rootComposite" presStyleCnt="0"/>
      <dgm:spPr/>
    </dgm:pt>
    <dgm:pt modelId="{030BA1AA-293D-4833-AC94-4E93E1D10C4D}" type="pres">
      <dgm:prSet presAssocID="{D65CAC65-DD96-47F1-9221-7F582A0ADBE8}" presName="rootText" presStyleLbl="node1" presStyleIdx="0" presStyleCnt="3"/>
      <dgm:spPr/>
    </dgm:pt>
    <dgm:pt modelId="{ABB2926F-48E0-46A5-9CC6-74D5B6CB862C}" type="pres">
      <dgm:prSet presAssocID="{D65CAC65-DD96-47F1-9221-7F582A0ADBE8}" presName="rootConnector" presStyleLbl="node1" presStyleIdx="0" presStyleCnt="3"/>
      <dgm:spPr/>
    </dgm:pt>
    <dgm:pt modelId="{67D8F408-7E1F-4BCE-AE32-97000EE76331}" type="pres">
      <dgm:prSet presAssocID="{D65CAC65-DD96-47F1-9221-7F582A0ADBE8}" presName="childShape" presStyleCnt="0"/>
      <dgm:spPr/>
    </dgm:pt>
    <dgm:pt modelId="{DE9AEFDC-AC3C-410C-ABBA-6D853DAAA3ED}" type="pres">
      <dgm:prSet presAssocID="{617DF6A2-9B27-4AEA-AB0C-31244F0EC744}" presName="Name13" presStyleLbl="parChTrans1D2" presStyleIdx="0" presStyleCnt="7"/>
      <dgm:spPr/>
    </dgm:pt>
    <dgm:pt modelId="{3E60F898-9CA1-441D-A9FB-9145EBF35201}" type="pres">
      <dgm:prSet presAssocID="{304AF399-4FD2-46AD-8959-016BF90B3C47}" presName="childText" presStyleLbl="bgAcc1" presStyleIdx="0" presStyleCnt="7">
        <dgm:presLayoutVars>
          <dgm:bulletEnabled val="1"/>
        </dgm:presLayoutVars>
      </dgm:prSet>
      <dgm:spPr/>
    </dgm:pt>
    <dgm:pt modelId="{32C9D3F7-26D1-425B-B7AE-E3DAEFC38ACC}" type="pres">
      <dgm:prSet presAssocID="{3720302A-846A-4E4D-85A4-1D846033CEE8}" presName="Name13" presStyleLbl="parChTrans1D2" presStyleIdx="1" presStyleCnt="7"/>
      <dgm:spPr/>
    </dgm:pt>
    <dgm:pt modelId="{7F3FB452-6929-4B7D-BE99-6329A063AF4C}" type="pres">
      <dgm:prSet presAssocID="{6E38C5D6-9B8D-4994-BE96-121A384ADAF9}" presName="childText" presStyleLbl="bgAcc1" presStyleIdx="1" presStyleCnt="7">
        <dgm:presLayoutVars>
          <dgm:bulletEnabled val="1"/>
        </dgm:presLayoutVars>
      </dgm:prSet>
      <dgm:spPr/>
    </dgm:pt>
    <dgm:pt modelId="{F8F306E1-D9D7-494A-BFF1-7572D953E579}" type="pres">
      <dgm:prSet presAssocID="{9BF20C78-43A8-44B3-A898-0AD4A80DD979}" presName="Name13" presStyleLbl="parChTrans1D2" presStyleIdx="2" presStyleCnt="7"/>
      <dgm:spPr/>
    </dgm:pt>
    <dgm:pt modelId="{AD3FB393-95E9-431E-B970-0B42D75E5D2F}" type="pres">
      <dgm:prSet presAssocID="{049AC757-3AB7-4C29-B572-4A4E424254B0}" presName="childText" presStyleLbl="bgAcc1" presStyleIdx="2" presStyleCnt="7">
        <dgm:presLayoutVars>
          <dgm:bulletEnabled val="1"/>
        </dgm:presLayoutVars>
      </dgm:prSet>
      <dgm:spPr/>
    </dgm:pt>
    <dgm:pt modelId="{9922654D-03D2-4510-AD60-65E4D19F3D29}" type="pres">
      <dgm:prSet presAssocID="{F4CE895B-C8F9-49AA-9522-6ADE8E998DBE}" presName="root" presStyleCnt="0"/>
      <dgm:spPr/>
    </dgm:pt>
    <dgm:pt modelId="{5C257697-7327-4066-A7B8-04BBB0B31510}" type="pres">
      <dgm:prSet presAssocID="{F4CE895B-C8F9-49AA-9522-6ADE8E998DBE}" presName="rootComposite" presStyleCnt="0"/>
      <dgm:spPr/>
    </dgm:pt>
    <dgm:pt modelId="{53D9772A-D214-4E42-B8DE-F77D9EDA0A1F}" type="pres">
      <dgm:prSet presAssocID="{F4CE895B-C8F9-49AA-9522-6ADE8E998DBE}" presName="rootText" presStyleLbl="node1" presStyleIdx="1" presStyleCnt="3"/>
      <dgm:spPr/>
    </dgm:pt>
    <dgm:pt modelId="{11CA1172-9E7B-496D-A3A5-87F77FF6B69C}" type="pres">
      <dgm:prSet presAssocID="{F4CE895B-C8F9-49AA-9522-6ADE8E998DBE}" presName="rootConnector" presStyleLbl="node1" presStyleIdx="1" presStyleCnt="3"/>
      <dgm:spPr/>
    </dgm:pt>
    <dgm:pt modelId="{A7129855-0864-47FB-BE7A-0C8B7551376B}" type="pres">
      <dgm:prSet presAssocID="{F4CE895B-C8F9-49AA-9522-6ADE8E998DBE}" presName="childShape" presStyleCnt="0"/>
      <dgm:spPr/>
    </dgm:pt>
    <dgm:pt modelId="{AAC3D003-F382-45E4-B8E9-F538C1588413}" type="pres">
      <dgm:prSet presAssocID="{C22197E8-01D7-47F7-9667-577146360C75}" presName="Name13" presStyleLbl="parChTrans1D2" presStyleIdx="3" presStyleCnt="7"/>
      <dgm:spPr/>
    </dgm:pt>
    <dgm:pt modelId="{7FC5B654-D48A-418A-B840-98482E08F6AC}" type="pres">
      <dgm:prSet presAssocID="{C4CE442A-9022-4F2A-8264-031E5FBCB203}" presName="childText" presStyleLbl="bgAcc1" presStyleIdx="3" presStyleCnt="7" custScaleX="111764">
        <dgm:presLayoutVars>
          <dgm:bulletEnabled val="1"/>
        </dgm:presLayoutVars>
      </dgm:prSet>
      <dgm:spPr/>
    </dgm:pt>
    <dgm:pt modelId="{13F597DB-CD16-446F-9373-707DCC34F8B4}" type="pres">
      <dgm:prSet presAssocID="{F201FF18-1564-4718-9BBE-E99271767A19}" presName="Name13" presStyleLbl="parChTrans1D2" presStyleIdx="4" presStyleCnt="7"/>
      <dgm:spPr/>
    </dgm:pt>
    <dgm:pt modelId="{FDCC4243-53F2-4756-BE9D-D9F0E168FFC9}" type="pres">
      <dgm:prSet presAssocID="{D6607E99-C8AF-4F27-A84A-6504C38D052B}" presName="childText" presStyleLbl="bgAcc1" presStyleIdx="4" presStyleCnt="7">
        <dgm:presLayoutVars>
          <dgm:bulletEnabled val="1"/>
        </dgm:presLayoutVars>
      </dgm:prSet>
      <dgm:spPr/>
    </dgm:pt>
    <dgm:pt modelId="{9C6A5DD6-48D5-4987-AF5E-46D27E6D4210}" type="pres">
      <dgm:prSet presAssocID="{65CFC41F-198A-4FE1-82BE-981888A9B023}" presName="Name13" presStyleLbl="parChTrans1D2" presStyleIdx="5" presStyleCnt="7"/>
      <dgm:spPr/>
    </dgm:pt>
    <dgm:pt modelId="{84721F2F-FEFE-43F3-9B1F-EB7F9B30296D}" type="pres">
      <dgm:prSet presAssocID="{BD8DC137-D4BD-40F0-81FF-2C4301426B43}" presName="childText" presStyleLbl="bgAcc1" presStyleIdx="5" presStyleCnt="7">
        <dgm:presLayoutVars>
          <dgm:bulletEnabled val="1"/>
        </dgm:presLayoutVars>
      </dgm:prSet>
      <dgm:spPr/>
    </dgm:pt>
    <dgm:pt modelId="{BF1BE006-BF4A-44EE-9204-46F3E50BF8D6}" type="pres">
      <dgm:prSet presAssocID="{321F8A86-75D8-4F32-B621-222BD3CEF238}" presName="root" presStyleCnt="0"/>
      <dgm:spPr/>
    </dgm:pt>
    <dgm:pt modelId="{FAF0624C-E7FF-4E0B-BE24-D9C0DF2788A9}" type="pres">
      <dgm:prSet presAssocID="{321F8A86-75D8-4F32-B621-222BD3CEF238}" presName="rootComposite" presStyleCnt="0"/>
      <dgm:spPr/>
    </dgm:pt>
    <dgm:pt modelId="{06FC0AE6-DFCE-4573-99AE-0330AA6EF531}" type="pres">
      <dgm:prSet presAssocID="{321F8A86-75D8-4F32-B621-222BD3CEF238}" presName="rootText" presStyleLbl="node1" presStyleIdx="2" presStyleCnt="3"/>
      <dgm:spPr/>
    </dgm:pt>
    <dgm:pt modelId="{31E7569B-50A8-4B1B-838F-2E89E97A92AD}" type="pres">
      <dgm:prSet presAssocID="{321F8A86-75D8-4F32-B621-222BD3CEF238}" presName="rootConnector" presStyleLbl="node1" presStyleIdx="2" presStyleCnt="3"/>
      <dgm:spPr/>
    </dgm:pt>
    <dgm:pt modelId="{04F94318-562C-4441-95D0-DA772CFAC8BB}" type="pres">
      <dgm:prSet presAssocID="{321F8A86-75D8-4F32-B621-222BD3CEF238}" presName="childShape" presStyleCnt="0"/>
      <dgm:spPr/>
    </dgm:pt>
    <dgm:pt modelId="{699DACA4-D912-4133-81F7-ED8CF625E5B0}" type="pres">
      <dgm:prSet presAssocID="{AD362FEF-DEDF-49F2-A9ED-CB04C0F8F51D}" presName="Name13" presStyleLbl="parChTrans1D2" presStyleIdx="6" presStyleCnt="7"/>
      <dgm:spPr/>
    </dgm:pt>
    <dgm:pt modelId="{34B8C422-7E87-4C36-9252-A304E1E9A7D8}" type="pres">
      <dgm:prSet presAssocID="{9A5DAEA4-9779-4BE6-9E07-C87ECDC27990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2AC1DE03-CC21-4544-9490-EA598CB357DE}" type="presOf" srcId="{321F8A86-75D8-4F32-B621-222BD3CEF238}" destId="{31E7569B-50A8-4B1B-838F-2E89E97A92AD}" srcOrd="1" destOrd="0" presId="urn:microsoft.com/office/officeart/2005/8/layout/hierarchy3"/>
    <dgm:cxn modelId="{9C48F603-B968-465C-B0D8-BF8FC4E2C71D}" srcId="{D65CAC65-DD96-47F1-9221-7F582A0ADBE8}" destId="{304AF399-4FD2-46AD-8959-016BF90B3C47}" srcOrd="0" destOrd="0" parTransId="{617DF6A2-9B27-4AEA-AB0C-31244F0EC744}" sibTransId="{E6DC673D-9D8E-4651-8B3E-181DA68A01CD}"/>
    <dgm:cxn modelId="{8CC65D09-CB91-4D51-9DBA-A8437175AA10}" srcId="{D65CAC65-DD96-47F1-9221-7F582A0ADBE8}" destId="{049AC757-3AB7-4C29-B572-4A4E424254B0}" srcOrd="2" destOrd="0" parTransId="{9BF20C78-43A8-44B3-A898-0AD4A80DD979}" sibTransId="{72691022-6E49-4A19-85DB-CD99FDA1AA5C}"/>
    <dgm:cxn modelId="{05C05F1A-B31E-4C4D-80A3-D37B1104A767}" type="presOf" srcId="{C4CE442A-9022-4F2A-8264-031E5FBCB203}" destId="{7FC5B654-D48A-418A-B840-98482E08F6AC}" srcOrd="0" destOrd="0" presId="urn:microsoft.com/office/officeart/2005/8/layout/hierarchy3"/>
    <dgm:cxn modelId="{F2DC391D-0B76-42A4-B6D2-75F2BB85D02F}" type="presOf" srcId="{F4CE895B-C8F9-49AA-9522-6ADE8E998DBE}" destId="{53D9772A-D214-4E42-B8DE-F77D9EDA0A1F}" srcOrd="0" destOrd="0" presId="urn:microsoft.com/office/officeart/2005/8/layout/hierarchy3"/>
    <dgm:cxn modelId="{E3D35A27-A79B-4ECF-82C5-3D462A406765}" type="presOf" srcId="{9BF20C78-43A8-44B3-A898-0AD4A80DD979}" destId="{F8F306E1-D9D7-494A-BFF1-7572D953E579}" srcOrd="0" destOrd="0" presId="urn:microsoft.com/office/officeart/2005/8/layout/hierarchy3"/>
    <dgm:cxn modelId="{3DA2C82C-D144-426F-882A-4F8BF2FE6DA2}" type="presOf" srcId="{617DF6A2-9B27-4AEA-AB0C-31244F0EC744}" destId="{DE9AEFDC-AC3C-410C-ABBA-6D853DAAA3ED}" srcOrd="0" destOrd="0" presId="urn:microsoft.com/office/officeart/2005/8/layout/hierarchy3"/>
    <dgm:cxn modelId="{011B9737-7301-4330-85C4-83384CB83AF2}" type="presOf" srcId="{BD8DC137-D4BD-40F0-81FF-2C4301426B43}" destId="{84721F2F-FEFE-43F3-9B1F-EB7F9B30296D}" srcOrd="0" destOrd="0" presId="urn:microsoft.com/office/officeart/2005/8/layout/hierarchy3"/>
    <dgm:cxn modelId="{A43BDA38-DFE4-4F46-9DE1-77890A62DD4E}" type="presOf" srcId="{D65CAC65-DD96-47F1-9221-7F582A0ADBE8}" destId="{030BA1AA-293D-4833-AC94-4E93E1D10C4D}" srcOrd="0" destOrd="0" presId="urn:microsoft.com/office/officeart/2005/8/layout/hierarchy3"/>
    <dgm:cxn modelId="{FA402E3C-3BF4-42F7-AFAB-9B2DC284271C}" type="presOf" srcId="{304AF399-4FD2-46AD-8959-016BF90B3C47}" destId="{3E60F898-9CA1-441D-A9FB-9145EBF35201}" srcOrd="0" destOrd="0" presId="urn:microsoft.com/office/officeart/2005/8/layout/hierarchy3"/>
    <dgm:cxn modelId="{5269D248-D76A-4168-B35A-E1E0A850AE3F}" srcId="{321F8A86-75D8-4F32-B621-222BD3CEF238}" destId="{9A5DAEA4-9779-4BE6-9E07-C87ECDC27990}" srcOrd="0" destOrd="0" parTransId="{AD362FEF-DEDF-49F2-A9ED-CB04C0F8F51D}" sibTransId="{BEC520DA-647D-45F9-86BF-EEA992F4DC62}"/>
    <dgm:cxn modelId="{7F897049-AD43-4A22-B2F4-892D9485B8F1}" type="presOf" srcId="{049AC757-3AB7-4C29-B572-4A4E424254B0}" destId="{AD3FB393-95E9-431E-B970-0B42D75E5D2F}" srcOrd="0" destOrd="0" presId="urn:microsoft.com/office/officeart/2005/8/layout/hierarchy3"/>
    <dgm:cxn modelId="{2D8FF66B-BC59-40A3-A0B3-F6A6EEC61353}" srcId="{F4CE895B-C8F9-49AA-9522-6ADE8E998DBE}" destId="{C4CE442A-9022-4F2A-8264-031E5FBCB203}" srcOrd="0" destOrd="0" parTransId="{C22197E8-01D7-47F7-9667-577146360C75}" sibTransId="{A25A89F5-6F62-484F-9C03-EEBE0C806E86}"/>
    <dgm:cxn modelId="{13204B4E-3E84-4856-BC6C-E41385F2C00B}" srcId="{D65CAC65-DD96-47F1-9221-7F582A0ADBE8}" destId="{6E38C5D6-9B8D-4994-BE96-121A384ADAF9}" srcOrd="1" destOrd="0" parTransId="{3720302A-846A-4E4D-85A4-1D846033CEE8}" sibTransId="{B8D0DAB7-9F07-4F8C-A33C-98850253A317}"/>
    <dgm:cxn modelId="{9BB39A52-A31C-40B5-8C69-F52FC6E47EA4}" type="presOf" srcId="{AD362FEF-DEDF-49F2-A9ED-CB04C0F8F51D}" destId="{699DACA4-D912-4133-81F7-ED8CF625E5B0}" srcOrd="0" destOrd="0" presId="urn:microsoft.com/office/officeart/2005/8/layout/hierarchy3"/>
    <dgm:cxn modelId="{68D0DD52-4965-4713-8042-041D77008220}" srcId="{6D4C599A-E5F5-45CA-9F3F-8F63D1E89BD9}" destId="{321F8A86-75D8-4F32-B621-222BD3CEF238}" srcOrd="2" destOrd="0" parTransId="{491B9FF7-8DBA-48B4-81A2-6BDF974D0CF1}" sibTransId="{BE00906C-A6FB-4A10-BD34-8C16E4FE6114}"/>
    <dgm:cxn modelId="{BB33A873-0EA4-453E-830D-FE0C19C33037}" type="presOf" srcId="{6D4C599A-E5F5-45CA-9F3F-8F63D1E89BD9}" destId="{C7B6E704-E5BF-4137-A8F9-7F8DF93F75E1}" srcOrd="0" destOrd="0" presId="urn:microsoft.com/office/officeart/2005/8/layout/hierarchy3"/>
    <dgm:cxn modelId="{F38BF773-C73E-4BE7-ADBB-7B5076958E29}" type="presOf" srcId="{F201FF18-1564-4718-9BBE-E99271767A19}" destId="{13F597DB-CD16-446F-9373-707DCC34F8B4}" srcOrd="0" destOrd="0" presId="urn:microsoft.com/office/officeart/2005/8/layout/hierarchy3"/>
    <dgm:cxn modelId="{5A1DFF94-B808-4309-BA21-851947500363}" srcId="{6D4C599A-E5F5-45CA-9F3F-8F63D1E89BD9}" destId="{D65CAC65-DD96-47F1-9221-7F582A0ADBE8}" srcOrd="0" destOrd="0" parTransId="{CA39B52B-7562-46EB-9CF1-EBD0E4957373}" sibTransId="{11F06217-E288-492F-8C24-23ED459FC9CE}"/>
    <dgm:cxn modelId="{C6E936A2-F48E-4500-8828-59961ED9D69F}" type="presOf" srcId="{6E38C5D6-9B8D-4994-BE96-121A384ADAF9}" destId="{7F3FB452-6929-4B7D-BE99-6329A063AF4C}" srcOrd="0" destOrd="0" presId="urn:microsoft.com/office/officeart/2005/8/layout/hierarchy3"/>
    <dgm:cxn modelId="{FD99C0A8-A711-4772-B1D7-63F4D312B6BA}" type="presOf" srcId="{C22197E8-01D7-47F7-9667-577146360C75}" destId="{AAC3D003-F382-45E4-B8E9-F538C1588413}" srcOrd="0" destOrd="0" presId="urn:microsoft.com/office/officeart/2005/8/layout/hierarchy3"/>
    <dgm:cxn modelId="{ACC2F1AC-3A61-44CA-8613-3AD5B54C198A}" type="presOf" srcId="{D6607E99-C8AF-4F27-A84A-6504C38D052B}" destId="{FDCC4243-53F2-4756-BE9D-D9F0E168FFC9}" srcOrd="0" destOrd="0" presId="urn:microsoft.com/office/officeart/2005/8/layout/hierarchy3"/>
    <dgm:cxn modelId="{C44877B2-990A-42F8-957B-83EA1786701E}" type="presOf" srcId="{F4CE895B-C8F9-49AA-9522-6ADE8E998DBE}" destId="{11CA1172-9E7B-496D-A3A5-87F77FF6B69C}" srcOrd="1" destOrd="0" presId="urn:microsoft.com/office/officeart/2005/8/layout/hierarchy3"/>
    <dgm:cxn modelId="{9E803DB6-4146-4151-AB6D-31E5F75EA2A8}" type="presOf" srcId="{65CFC41F-198A-4FE1-82BE-981888A9B023}" destId="{9C6A5DD6-48D5-4987-AF5E-46D27E6D4210}" srcOrd="0" destOrd="0" presId="urn:microsoft.com/office/officeart/2005/8/layout/hierarchy3"/>
    <dgm:cxn modelId="{3B944FB8-C0BD-49C7-82E6-8A9AB24EF57C}" type="presOf" srcId="{9A5DAEA4-9779-4BE6-9E07-C87ECDC27990}" destId="{34B8C422-7E87-4C36-9252-A304E1E9A7D8}" srcOrd="0" destOrd="0" presId="urn:microsoft.com/office/officeart/2005/8/layout/hierarchy3"/>
    <dgm:cxn modelId="{A1F771CB-4815-4BBE-AFE2-D1ECFA609DE6}" type="presOf" srcId="{3720302A-846A-4E4D-85A4-1D846033CEE8}" destId="{32C9D3F7-26D1-425B-B7AE-E3DAEFC38ACC}" srcOrd="0" destOrd="0" presId="urn:microsoft.com/office/officeart/2005/8/layout/hierarchy3"/>
    <dgm:cxn modelId="{5593C3D4-986E-44B8-ACEE-33D8BFEC26AC}" type="presOf" srcId="{321F8A86-75D8-4F32-B621-222BD3CEF238}" destId="{06FC0AE6-DFCE-4573-99AE-0330AA6EF531}" srcOrd="0" destOrd="0" presId="urn:microsoft.com/office/officeart/2005/8/layout/hierarchy3"/>
    <dgm:cxn modelId="{66FB59E3-EAA6-41ED-9712-792E0C73635A}" srcId="{F4CE895B-C8F9-49AA-9522-6ADE8E998DBE}" destId="{BD8DC137-D4BD-40F0-81FF-2C4301426B43}" srcOrd="2" destOrd="0" parTransId="{65CFC41F-198A-4FE1-82BE-981888A9B023}" sibTransId="{ED7DBB7A-FF0B-4321-9F42-93E129021052}"/>
    <dgm:cxn modelId="{403802E4-0991-406A-9D3A-D7C227779E98}" srcId="{6D4C599A-E5F5-45CA-9F3F-8F63D1E89BD9}" destId="{F4CE895B-C8F9-49AA-9522-6ADE8E998DBE}" srcOrd="1" destOrd="0" parTransId="{A02C7CD8-356C-4034-9561-102FFDB29C4F}" sibTransId="{DBC6461C-F848-480B-9D58-B3BE02085956}"/>
    <dgm:cxn modelId="{A37D41E9-DE98-4A4A-A3F3-7418818785BA}" type="presOf" srcId="{D65CAC65-DD96-47F1-9221-7F582A0ADBE8}" destId="{ABB2926F-48E0-46A5-9CC6-74D5B6CB862C}" srcOrd="1" destOrd="0" presId="urn:microsoft.com/office/officeart/2005/8/layout/hierarchy3"/>
    <dgm:cxn modelId="{E3E233F9-9716-42B8-9656-C56065660DA2}" srcId="{F4CE895B-C8F9-49AA-9522-6ADE8E998DBE}" destId="{D6607E99-C8AF-4F27-A84A-6504C38D052B}" srcOrd="1" destOrd="0" parTransId="{F201FF18-1564-4718-9BBE-E99271767A19}" sibTransId="{D99ED903-C833-42D2-8EDE-44E8894B0971}"/>
    <dgm:cxn modelId="{CB36A398-228C-434D-B6C9-06CED52DA09E}" type="presParOf" srcId="{C7B6E704-E5BF-4137-A8F9-7F8DF93F75E1}" destId="{AA27F580-3152-46C4-9EF4-98C59F394379}" srcOrd="0" destOrd="0" presId="urn:microsoft.com/office/officeart/2005/8/layout/hierarchy3"/>
    <dgm:cxn modelId="{FC54FA09-23F6-4563-B6C0-CFB01E9FCF46}" type="presParOf" srcId="{AA27F580-3152-46C4-9EF4-98C59F394379}" destId="{946B410D-076F-4230-99E8-6EA4DBA837FF}" srcOrd="0" destOrd="0" presId="urn:microsoft.com/office/officeart/2005/8/layout/hierarchy3"/>
    <dgm:cxn modelId="{02675640-6CC6-49D9-81C2-5EA22011EC53}" type="presParOf" srcId="{946B410D-076F-4230-99E8-6EA4DBA837FF}" destId="{030BA1AA-293D-4833-AC94-4E93E1D10C4D}" srcOrd="0" destOrd="0" presId="urn:microsoft.com/office/officeart/2005/8/layout/hierarchy3"/>
    <dgm:cxn modelId="{8685C01E-2778-45A7-9A42-E2F6060E8886}" type="presParOf" srcId="{946B410D-076F-4230-99E8-6EA4DBA837FF}" destId="{ABB2926F-48E0-46A5-9CC6-74D5B6CB862C}" srcOrd="1" destOrd="0" presId="urn:microsoft.com/office/officeart/2005/8/layout/hierarchy3"/>
    <dgm:cxn modelId="{3D87AA06-6F1D-4010-93B8-A4913523DE05}" type="presParOf" srcId="{AA27F580-3152-46C4-9EF4-98C59F394379}" destId="{67D8F408-7E1F-4BCE-AE32-97000EE76331}" srcOrd="1" destOrd="0" presId="urn:microsoft.com/office/officeart/2005/8/layout/hierarchy3"/>
    <dgm:cxn modelId="{6D49C2EE-98BB-40AF-B63E-3E7E03E4CFAF}" type="presParOf" srcId="{67D8F408-7E1F-4BCE-AE32-97000EE76331}" destId="{DE9AEFDC-AC3C-410C-ABBA-6D853DAAA3ED}" srcOrd="0" destOrd="0" presId="urn:microsoft.com/office/officeart/2005/8/layout/hierarchy3"/>
    <dgm:cxn modelId="{A8606552-1C95-4779-985B-89BE5E70A755}" type="presParOf" srcId="{67D8F408-7E1F-4BCE-AE32-97000EE76331}" destId="{3E60F898-9CA1-441D-A9FB-9145EBF35201}" srcOrd="1" destOrd="0" presId="urn:microsoft.com/office/officeart/2005/8/layout/hierarchy3"/>
    <dgm:cxn modelId="{F7A18035-6337-4019-A242-006103149CF0}" type="presParOf" srcId="{67D8F408-7E1F-4BCE-AE32-97000EE76331}" destId="{32C9D3F7-26D1-425B-B7AE-E3DAEFC38ACC}" srcOrd="2" destOrd="0" presId="urn:microsoft.com/office/officeart/2005/8/layout/hierarchy3"/>
    <dgm:cxn modelId="{86B16E21-74A1-4536-BF60-C5CB6B50C5EF}" type="presParOf" srcId="{67D8F408-7E1F-4BCE-AE32-97000EE76331}" destId="{7F3FB452-6929-4B7D-BE99-6329A063AF4C}" srcOrd="3" destOrd="0" presId="urn:microsoft.com/office/officeart/2005/8/layout/hierarchy3"/>
    <dgm:cxn modelId="{228E4F7E-888F-4F54-A8D4-4D4A8F48D02D}" type="presParOf" srcId="{67D8F408-7E1F-4BCE-AE32-97000EE76331}" destId="{F8F306E1-D9D7-494A-BFF1-7572D953E579}" srcOrd="4" destOrd="0" presId="urn:microsoft.com/office/officeart/2005/8/layout/hierarchy3"/>
    <dgm:cxn modelId="{E25FFC1B-0360-4CF8-8ABD-001F0FE6601E}" type="presParOf" srcId="{67D8F408-7E1F-4BCE-AE32-97000EE76331}" destId="{AD3FB393-95E9-431E-B970-0B42D75E5D2F}" srcOrd="5" destOrd="0" presId="urn:microsoft.com/office/officeart/2005/8/layout/hierarchy3"/>
    <dgm:cxn modelId="{D48E4464-289D-4871-8403-E4BDBD2C9583}" type="presParOf" srcId="{C7B6E704-E5BF-4137-A8F9-7F8DF93F75E1}" destId="{9922654D-03D2-4510-AD60-65E4D19F3D29}" srcOrd="1" destOrd="0" presId="urn:microsoft.com/office/officeart/2005/8/layout/hierarchy3"/>
    <dgm:cxn modelId="{53333277-8F3F-4C11-9C8C-DFB6013E9882}" type="presParOf" srcId="{9922654D-03D2-4510-AD60-65E4D19F3D29}" destId="{5C257697-7327-4066-A7B8-04BBB0B31510}" srcOrd="0" destOrd="0" presId="urn:microsoft.com/office/officeart/2005/8/layout/hierarchy3"/>
    <dgm:cxn modelId="{243B599B-44F0-4669-803A-5014C14258D7}" type="presParOf" srcId="{5C257697-7327-4066-A7B8-04BBB0B31510}" destId="{53D9772A-D214-4E42-B8DE-F77D9EDA0A1F}" srcOrd="0" destOrd="0" presId="urn:microsoft.com/office/officeart/2005/8/layout/hierarchy3"/>
    <dgm:cxn modelId="{B095E776-94FD-45B0-BFA3-A050F46031D8}" type="presParOf" srcId="{5C257697-7327-4066-A7B8-04BBB0B31510}" destId="{11CA1172-9E7B-496D-A3A5-87F77FF6B69C}" srcOrd="1" destOrd="0" presId="urn:microsoft.com/office/officeart/2005/8/layout/hierarchy3"/>
    <dgm:cxn modelId="{9B386EB0-DEE0-4D5F-86C3-537F7AC2DF77}" type="presParOf" srcId="{9922654D-03D2-4510-AD60-65E4D19F3D29}" destId="{A7129855-0864-47FB-BE7A-0C8B7551376B}" srcOrd="1" destOrd="0" presId="urn:microsoft.com/office/officeart/2005/8/layout/hierarchy3"/>
    <dgm:cxn modelId="{0824AB16-1512-4F0A-9F3C-E0967E345A92}" type="presParOf" srcId="{A7129855-0864-47FB-BE7A-0C8B7551376B}" destId="{AAC3D003-F382-45E4-B8E9-F538C1588413}" srcOrd="0" destOrd="0" presId="urn:microsoft.com/office/officeart/2005/8/layout/hierarchy3"/>
    <dgm:cxn modelId="{AA9F7286-C03E-4504-848F-AB03C24A2939}" type="presParOf" srcId="{A7129855-0864-47FB-BE7A-0C8B7551376B}" destId="{7FC5B654-D48A-418A-B840-98482E08F6AC}" srcOrd="1" destOrd="0" presId="urn:microsoft.com/office/officeart/2005/8/layout/hierarchy3"/>
    <dgm:cxn modelId="{430A651A-A619-46A3-A880-C51317F761A8}" type="presParOf" srcId="{A7129855-0864-47FB-BE7A-0C8B7551376B}" destId="{13F597DB-CD16-446F-9373-707DCC34F8B4}" srcOrd="2" destOrd="0" presId="urn:microsoft.com/office/officeart/2005/8/layout/hierarchy3"/>
    <dgm:cxn modelId="{29694C65-19A1-40BA-BCD7-77EE162857D9}" type="presParOf" srcId="{A7129855-0864-47FB-BE7A-0C8B7551376B}" destId="{FDCC4243-53F2-4756-BE9D-D9F0E168FFC9}" srcOrd="3" destOrd="0" presId="urn:microsoft.com/office/officeart/2005/8/layout/hierarchy3"/>
    <dgm:cxn modelId="{6EA8D4B6-DC9A-41F3-9CDB-66D3EC88357F}" type="presParOf" srcId="{A7129855-0864-47FB-BE7A-0C8B7551376B}" destId="{9C6A5DD6-48D5-4987-AF5E-46D27E6D4210}" srcOrd="4" destOrd="0" presId="urn:microsoft.com/office/officeart/2005/8/layout/hierarchy3"/>
    <dgm:cxn modelId="{0DFE398F-9FC0-4A52-B03B-E039C81498CE}" type="presParOf" srcId="{A7129855-0864-47FB-BE7A-0C8B7551376B}" destId="{84721F2F-FEFE-43F3-9B1F-EB7F9B30296D}" srcOrd="5" destOrd="0" presId="urn:microsoft.com/office/officeart/2005/8/layout/hierarchy3"/>
    <dgm:cxn modelId="{AD9DB5D8-CBF6-4D24-AE30-96B982527F76}" type="presParOf" srcId="{C7B6E704-E5BF-4137-A8F9-7F8DF93F75E1}" destId="{BF1BE006-BF4A-44EE-9204-46F3E50BF8D6}" srcOrd="2" destOrd="0" presId="urn:microsoft.com/office/officeart/2005/8/layout/hierarchy3"/>
    <dgm:cxn modelId="{9C1EC4AE-2633-4910-AD65-F0480E1DF369}" type="presParOf" srcId="{BF1BE006-BF4A-44EE-9204-46F3E50BF8D6}" destId="{FAF0624C-E7FF-4E0B-BE24-D9C0DF2788A9}" srcOrd="0" destOrd="0" presId="urn:microsoft.com/office/officeart/2005/8/layout/hierarchy3"/>
    <dgm:cxn modelId="{1DCDE986-DA97-41E7-88E0-5C0B0E34BE35}" type="presParOf" srcId="{FAF0624C-E7FF-4E0B-BE24-D9C0DF2788A9}" destId="{06FC0AE6-DFCE-4573-99AE-0330AA6EF531}" srcOrd="0" destOrd="0" presId="urn:microsoft.com/office/officeart/2005/8/layout/hierarchy3"/>
    <dgm:cxn modelId="{23922BEC-474D-45F9-BD91-673DA748115F}" type="presParOf" srcId="{FAF0624C-E7FF-4E0B-BE24-D9C0DF2788A9}" destId="{31E7569B-50A8-4B1B-838F-2E89E97A92AD}" srcOrd="1" destOrd="0" presId="urn:microsoft.com/office/officeart/2005/8/layout/hierarchy3"/>
    <dgm:cxn modelId="{EEEA77E1-1387-46BA-BE0E-4A5D8D12036F}" type="presParOf" srcId="{BF1BE006-BF4A-44EE-9204-46F3E50BF8D6}" destId="{04F94318-562C-4441-95D0-DA772CFAC8BB}" srcOrd="1" destOrd="0" presId="urn:microsoft.com/office/officeart/2005/8/layout/hierarchy3"/>
    <dgm:cxn modelId="{9CB38772-AA25-4F02-B0B7-272420867B10}" type="presParOf" srcId="{04F94318-562C-4441-95D0-DA772CFAC8BB}" destId="{699DACA4-D912-4133-81F7-ED8CF625E5B0}" srcOrd="0" destOrd="0" presId="urn:microsoft.com/office/officeart/2005/8/layout/hierarchy3"/>
    <dgm:cxn modelId="{2B266D05-E771-4649-8145-8866E3E3B719}" type="presParOf" srcId="{04F94318-562C-4441-95D0-DA772CFAC8BB}" destId="{34B8C422-7E87-4C36-9252-A304E1E9A7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15B784-A285-4159-BDB1-BEFFDCB2EF3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27951E-8243-4D6D-8705-AB2B4BDA3FA1}">
      <dgm:prSet/>
      <dgm:spPr/>
      <dgm:t>
        <a:bodyPr/>
        <a:lstStyle/>
        <a:p>
          <a:r>
            <a:rPr lang="en-US"/>
            <a:t>Discuss with other care providers, client &amp; family…</a:t>
          </a:r>
        </a:p>
      </dgm:t>
    </dgm:pt>
    <dgm:pt modelId="{9BD4E910-A76D-4A58-8272-60AED58437D0}" type="parTrans" cxnId="{CBB90DC0-F27A-4FFC-8670-8F196FCEA223}">
      <dgm:prSet/>
      <dgm:spPr/>
      <dgm:t>
        <a:bodyPr/>
        <a:lstStyle/>
        <a:p>
          <a:endParaRPr lang="en-US"/>
        </a:p>
      </dgm:t>
    </dgm:pt>
    <dgm:pt modelId="{79E8ADCA-3B71-43D1-9728-1CF46E6F30C8}" type="sibTrans" cxnId="{CBB90DC0-F27A-4FFC-8670-8F196FCEA223}">
      <dgm:prSet/>
      <dgm:spPr/>
      <dgm:t>
        <a:bodyPr/>
        <a:lstStyle/>
        <a:p>
          <a:endParaRPr lang="en-US"/>
        </a:p>
      </dgm:t>
    </dgm:pt>
    <dgm:pt modelId="{C4D70370-4933-4CE8-B0EE-F6D12D337A8B}">
      <dgm:prSet/>
      <dgm:spPr/>
      <dgm:t>
        <a:bodyPr/>
        <a:lstStyle/>
        <a:p>
          <a:r>
            <a:rPr lang="en-US" dirty="0"/>
            <a:t>Align your care with What Matters (or Matters Most) to the client</a:t>
          </a:r>
        </a:p>
      </dgm:t>
    </dgm:pt>
    <dgm:pt modelId="{0DF1BD11-6AEF-41A7-B7DC-ABA3341704F4}" type="parTrans" cxnId="{CA29381C-4972-49C8-8925-31ABA58D9503}">
      <dgm:prSet/>
      <dgm:spPr/>
      <dgm:t>
        <a:bodyPr/>
        <a:lstStyle/>
        <a:p>
          <a:endParaRPr lang="en-US"/>
        </a:p>
      </dgm:t>
    </dgm:pt>
    <dgm:pt modelId="{783852ED-AE5E-43D8-812A-7DE3313C7101}" type="sibTrans" cxnId="{CA29381C-4972-49C8-8925-31ABA58D9503}">
      <dgm:prSet/>
      <dgm:spPr/>
      <dgm:t>
        <a:bodyPr/>
        <a:lstStyle/>
        <a:p>
          <a:endParaRPr lang="en-US"/>
        </a:p>
      </dgm:t>
    </dgm:pt>
    <dgm:pt modelId="{F0C82803-8379-4B95-B889-6081CA03C86A}">
      <dgm:prSet/>
      <dgm:spPr/>
      <dgm:t>
        <a:bodyPr/>
        <a:lstStyle/>
        <a:p>
          <a:r>
            <a:rPr lang="en-US"/>
            <a:t>Prioritize recommendations</a:t>
          </a:r>
        </a:p>
      </dgm:t>
    </dgm:pt>
    <dgm:pt modelId="{137A8BAB-A8A0-41F8-854D-EE65030696BE}" type="parTrans" cxnId="{77AFAC08-B04E-4617-BD9D-F595FF737564}">
      <dgm:prSet/>
      <dgm:spPr/>
      <dgm:t>
        <a:bodyPr/>
        <a:lstStyle/>
        <a:p>
          <a:endParaRPr lang="en-US"/>
        </a:p>
      </dgm:t>
    </dgm:pt>
    <dgm:pt modelId="{361487BB-7254-4F7B-9997-616EBE6A1BFF}" type="sibTrans" cxnId="{77AFAC08-B04E-4617-BD9D-F595FF737564}">
      <dgm:prSet/>
      <dgm:spPr/>
      <dgm:t>
        <a:bodyPr/>
        <a:lstStyle/>
        <a:p>
          <a:endParaRPr lang="en-US"/>
        </a:p>
      </dgm:t>
    </dgm:pt>
    <dgm:pt modelId="{4FADD018-02EB-4601-9A62-AA6455988DE4}">
      <dgm:prSet/>
      <dgm:spPr/>
      <dgm:t>
        <a:bodyPr/>
        <a:lstStyle/>
        <a:p>
          <a:r>
            <a:rPr lang="en-US"/>
            <a:t>Develop plan as it applies to your service</a:t>
          </a:r>
        </a:p>
      </dgm:t>
    </dgm:pt>
    <dgm:pt modelId="{8EBB8B70-3D4C-4019-A471-C2A834639387}" type="parTrans" cxnId="{433EACC6-D58F-4D5D-8DE2-5A998D54A6A9}">
      <dgm:prSet/>
      <dgm:spPr/>
      <dgm:t>
        <a:bodyPr/>
        <a:lstStyle/>
        <a:p>
          <a:endParaRPr lang="en-US"/>
        </a:p>
      </dgm:t>
    </dgm:pt>
    <dgm:pt modelId="{EF5AF084-C7DF-458D-B372-581630829611}" type="sibTrans" cxnId="{433EACC6-D58F-4D5D-8DE2-5A998D54A6A9}">
      <dgm:prSet/>
      <dgm:spPr/>
      <dgm:t>
        <a:bodyPr/>
        <a:lstStyle/>
        <a:p>
          <a:endParaRPr lang="en-US"/>
        </a:p>
      </dgm:t>
    </dgm:pt>
    <dgm:pt modelId="{F10B85F8-499A-41B0-A416-B3B244581532}">
      <dgm:prSet/>
      <dgm:spPr/>
      <dgm:t>
        <a:bodyPr/>
        <a:lstStyle/>
        <a:p>
          <a:r>
            <a:rPr lang="en-US"/>
            <a:t>What might collaboration look like? </a:t>
          </a:r>
        </a:p>
      </dgm:t>
    </dgm:pt>
    <dgm:pt modelId="{10C9C55A-DFBA-4536-A7D3-89D2AAE89404}" type="parTrans" cxnId="{C0AA631D-1E21-41E6-8047-74CFE3FCE888}">
      <dgm:prSet/>
      <dgm:spPr/>
      <dgm:t>
        <a:bodyPr/>
        <a:lstStyle/>
        <a:p>
          <a:endParaRPr lang="en-US"/>
        </a:p>
      </dgm:t>
    </dgm:pt>
    <dgm:pt modelId="{8550C82A-B49A-4900-B01D-E3A869CF3CD4}" type="sibTrans" cxnId="{C0AA631D-1E21-41E6-8047-74CFE3FCE888}">
      <dgm:prSet/>
      <dgm:spPr/>
      <dgm:t>
        <a:bodyPr/>
        <a:lstStyle/>
        <a:p>
          <a:endParaRPr lang="en-US"/>
        </a:p>
      </dgm:t>
    </dgm:pt>
    <dgm:pt modelId="{34C0B756-9D21-40E2-94E1-BAC314BB7C21}" type="pres">
      <dgm:prSet presAssocID="{DE15B784-A285-4159-BDB1-BEFFDCB2EF37}" presName="vert0" presStyleCnt="0">
        <dgm:presLayoutVars>
          <dgm:dir/>
          <dgm:animOne val="branch"/>
          <dgm:animLvl val="lvl"/>
        </dgm:presLayoutVars>
      </dgm:prSet>
      <dgm:spPr/>
    </dgm:pt>
    <dgm:pt modelId="{CC583A8F-E97B-4067-BC21-E33BAFC778B5}" type="pres">
      <dgm:prSet presAssocID="{7327951E-8243-4D6D-8705-AB2B4BDA3FA1}" presName="thickLine" presStyleLbl="alignNode1" presStyleIdx="0" presStyleCnt="5"/>
      <dgm:spPr/>
    </dgm:pt>
    <dgm:pt modelId="{6BB54323-E0B3-459E-B03C-1F72B0EC079B}" type="pres">
      <dgm:prSet presAssocID="{7327951E-8243-4D6D-8705-AB2B4BDA3FA1}" presName="horz1" presStyleCnt="0"/>
      <dgm:spPr/>
    </dgm:pt>
    <dgm:pt modelId="{92B53E41-3D6C-47A6-AE6D-45A93C18CC08}" type="pres">
      <dgm:prSet presAssocID="{7327951E-8243-4D6D-8705-AB2B4BDA3FA1}" presName="tx1" presStyleLbl="revTx" presStyleIdx="0" presStyleCnt="5"/>
      <dgm:spPr/>
    </dgm:pt>
    <dgm:pt modelId="{059368DE-0977-4507-924C-6E5E495860CD}" type="pres">
      <dgm:prSet presAssocID="{7327951E-8243-4D6D-8705-AB2B4BDA3FA1}" presName="vert1" presStyleCnt="0"/>
      <dgm:spPr/>
    </dgm:pt>
    <dgm:pt modelId="{B1CE21FB-84C9-4787-B86F-875B3E189C5D}" type="pres">
      <dgm:prSet presAssocID="{C4D70370-4933-4CE8-B0EE-F6D12D337A8B}" presName="thickLine" presStyleLbl="alignNode1" presStyleIdx="1" presStyleCnt="5"/>
      <dgm:spPr/>
    </dgm:pt>
    <dgm:pt modelId="{0F37DC1C-97B7-4196-A06D-E612ED9C7728}" type="pres">
      <dgm:prSet presAssocID="{C4D70370-4933-4CE8-B0EE-F6D12D337A8B}" presName="horz1" presStyleCnt="0"/>
      <dgm:spPr/>
    </dgm:pt>
    <dgm:pt modelId="{A59BE746-AC6F-4773-987E-4B1B32F62FCC}" type="pres">
      <dgm:prSet presAssocID="{C4D70370-4933-4CE8-B0EE-F6D12D337A8B}" presName="tx1" presStyleLbl="revTx" presStyleIdx="1" presStyleCnt="5"/>
      <dgm:spPr/>
    </dgm:pt>
    <dgm:pt modelId="{B62AD205-E4FE-49DD-A5CF-BB9E9BC2B7A8}" type="pres">
      <dgm:prSet presAssocID="{C4D70370-4933-4CE8-B0EE-F6D12D337A8B}" presName="vert1" presStyleCnt="0"/>
      <dgm:spPr/>
    </dgm:pt>
    <dgm:pt modelId="{8F152AFC-0470-4871-8924-47E1B7E2840D}" type="pres">
      <dgm:prSet presAssocID="{F0C82803-8379-4B95-B889-6081CA03C86A}" presName="thickLine" presStyleLbl="alignNode1" presStyleIdx="2" presStyleCnt="5"/>
      <dgm:spPr/>
    </dgm:pt>
    <dgm:pt modelId="{1BE57280-5640-41D0-BA76-339AD228DD70}" type="pres">
      <dgm:prSet presAssocID="{F0C82803-8379-4B95-B889-6081CA03C86A}" presName="horz1" presStyleCnt="0"/>
      <dgm:spPr/>
    </dgm:pt>
    <dgm:pt modelId="{F427B97D-91DB-43C5-88B6-A8D329CEEE96}" type="pres">
      <dgm:prSet presAssocID="{F0C82803-8379-4B95-B889-6081CA03C86A}" presName="tx1" presStyleLbl="revTx" presStyleIdx="2" presStyleCnt="5"/>
      <dgm:spPr/>
    </dgm:pt>
    <dgm:pt modelId="{877965DB-AFC3-4A0D-BC5E-2B97C52AF284}" type="pres">
      <dgm:prSet presAssocID="{F0C82803-8379-4B95-B889-6081CA03C86A}" presName="vert1" presStyleCnt="0"/>
      <dgm:spPr/>
    </dgm:pt>
    <dgm:pt modelId="{61F60A9A-A688-4B49-8288-D69773880914}" type="pres">
      <dgm:prSet presAssocID="{4FADD018-02EB-4601-9A62-AA6455988DE4}" presName="thickLine" presStyleLbl="alignNode1" presStyleIdx="3" presStyleCnt="5"/>
      <dgm:spPr/>
    </dgm:pt>
    <dgm:pt modelId="{B7966369-7D42-4C24-B6F7-F5CD35164A6D}" type="pres">
      <dgm:prSet presAssocID="{4FADD018-02EB-4601-9A62-AA6455988DE4}" presName="horz1" presStyleCnt="0"/>
      <dgm:spPr/>
    </dgm:pt>
    <dgm:pt modelId="{2BE53DB8-2212-4A8A-9B4B-AE72EADEF2D9}" type="pres">
      <dgm:prSet presAssocID="{4FADD018-02EB-4601-9A62-AA6455988DE4}" presName="tx1" presStyleLbl="revTx" presStyleIdx="3" presStyleCnt="5"/>
      <dgm:spPr/>
    </dgm:pt>
    <dgm:pt modelId="{BE034C21-6362-4FF7-9893-CF2570AD14D7}" type="pres">
      <dgm:prSet presAssocID="{4FADD018-02EB-4601-9A62-AA6455988DE4}" presName="vert1" presStyleCnt="0"/>
      <dgm:spPr/>
    </dgm:pt>
    <dgm:pt modelId="{DBB4D32B-1067-4C04-B86A-FA785D48C24D}" type="pres">
      <dgm:prSet presAssocID="{F10B85F8-499A-41B0-A416-B3B244581532}" presName="thickLine" presStyleLbl="alignNode1" presStyleIdx="4" presStyleCnt="5"/>
      <dgm:spPr/>
    </dgm:pt>
    <dgm:pt modelId="{4EF60491-E80E-4B17-BE38-7FC70D6C6567}" type="pres">
      <dgm:prSet presAssocID="{F10B85F8-499A-41B0-A416-B3B244581532}" presName="horz1" presStyleCnt="0"/>
      <dgm:spPr/>
    </dgm:pt>
    <dgm:pt modelId="{6552866A-48E8-4FFC-8650-410F922F5CD8}" type="pres">
      <dgm:prSet presAssocID="{F10B85F8-499A-41B0-A416-B3B244581532}" presName="tx1" presStyleLbl="revTx" presStyleIdx="4" presStyleCnt="5"/>
      <dgm:spPr/>
    </dgm:pt>
    <dgm:pt modelId="{16259EA0-5022-45B0-ABFC-94F9AF684D58}" type="pres">
      <dgm:prSet presAssocID="{F10B85F8-499A-41B0-A416-B3B244581532}" presName="vert1" presStyleCnt="0"/>
      <dgm:spPr/>
    </dgm:pt>
  </dgm:ptLst>
  <dgm:cxnLst>
    <dgm:cxn modelId="{77AFAC08-B04E-4617-BD9D-F595FF737564}" srcId="{DE15B784-A285-4159-BDB1-BEFFDCB2EF37}" destId="{F0C82803-8379-4B95-B889-6081CA03C86A}" srcOrd="2" destOrd="0" parTransId="{137A8BAB-A8A0-41F8-854D-EE65030696BE}" sibTransId="{361487BB-7254-4F7B-9997-616EBE6A1BFF}"/>
    <dgm:cxn modelId="{CA29381C-4972-49C8-8925-31ABA58D9503}" srcId="{DE15B784-A285-4159-BDB1-BEFFDCB2EF37}" destId="{C4D70370-4933-4CE8-B0EE-F6D12D337A8B}" srcOrd="1" destOrd="0" parTransId="{0DF1BD11-6AEF-41A7-B7DC-ABA3341704F4}" sibTransId="{783852ED-AE5E-43D8-812A-7DE3313C7101}"/>
    <dgm:cxn modelId="{C0AA631D-1E21-41E6-8047-74CFE3FCE888}" srcId="{DE15B784-A285-4159-BDB1-BEFFDCB2EF37}" destId="{F10B85F8-499A-41B0-A416-B3B244581532}" srcOrd="4" destOrd="0" parTransId="{10C9C55A-DFBA-4536-A7D3-89D2AAE89404}" sibTransId="{8550C82A-B49A-4900-B01D-E3A869CF3CD4}"/>
    <dgm:cxn modelId="{BE07733A-B186-43B4-97E1-7186ACA51186}" type="presOf" srcId="{7327951E-8243-4D6D-8705-AB2B4BDA3FA1}" destId="{92B53E41-3D6C-47A6-AE6D-45A93C18CC08}" srcOrd="0" destOrd="0" presId="urn:microsoft.com/office/officeart/2008/layout/LinedList"/>
    <dgm:cxn modelId="{0FFA6065-DB29-4D58-BBE0-DCB6BC09EF0B}" type="presOf" srcId="{DE15B784-A285-4159-BDB1-BEFFDCB2EF37}" destId="{34C0B756-9D21-40E2-94E1-BAC314BB7C21}" srcOrd="0" destOrd="0" presId="urn:microsoft.com/office/officeart/2008/layout/LinedList"/>
    <dgm:cxn modelId="{77AAAD72-327E-45E3-A1F7-051389291518}" type="presOf" srcId="{F10B85F8-499A-41B0-A416-B3B244581532}" destId="{6552866A-48E8-4FFC-8650-410F922F5CD8}" srcOrd="0" destOrd="0" presId="urn:microsoft.com/office/officeart/2008/layout/LinedList"/>
    <dgm:cxn modelId="{DC497AA9-7663-416B-B356-3478FC4146B0}" type="presOf" srcId="{4FADD018-02EB-4601-9A62-AA6455988DE4}" destId="{2BE53DB8-2212-4A8A-9B4B-AE72EADEF2D9}" srcOrd="0" destOrd="0" presId="urn:microsoft.com/office/officeart/2008/layout/LinedList"/>
    <dgm:cxn modelId="{CBB90DC0-F27A-4FFC-8670-8F196FCEA223}" srcId="{DE15B784-A285-4159-BDB1-BEFFDCB2EF37}" destId="{7327951E-8243-4D6D-8705-AB2B4BDA3FA1}" srcOrd="0" destOrd="0" parTransId="{9BD4E910-A76D-4A58-8272-60AED58437D0}" sibTransId="{79E8ADCA-3B71-43D1-9728-1CF46E6F30C8}"/>
    <dgm:cxn modelId="{CE866DC1-F948-4E23-8F76-DA577F894D3D}" type="presOf" srcId="{C4D70370-4933-4CE8-B0EE-F6D12D337A8B}" destId="{A59BE746-AC6F-4773-987E-4B1B32F62FCC}" srcOrd="0" destOrd="0" presId="urn:microsoft.com/office/officeart/2008/layout/LinedList"/>
    <dgm:cxn modelId="{433EACC6-D58F-4D5D-8DE2-5A998D54A6A9}" srcId="{DE15B784-A285-4159-BDB1-BEFFDCB2EF37}" destId="{4FADD018-02EB-4601-9A62-AA6455988DE4}" srcOrd="3" destOrd="0" parTransId="{8EBB8B70-3D4C-4019-A471-C2A834639387}" sibTransId="{EF5AF084-C7DF-458D-B372-581630829611}"/>
    <dgm:cxn modelId="{4592A2DB-1C10-45FF-833C-23147BCBDC91}" type="presOf" srcId="{F0C82803-8379-4B95-B889-6081CA03C86A}" destId="{F427B97D-91DB-43C5-88B6-A8D329CEEE96}" srcOrd="0" destOrd="0" presId="urn:microsoft.com/office/officeart/2008/layout/LinedList"/>
    <dgm:cxn modelId="{7161C53C-1B9B-4C2B-AD06-AF20283E5ABC}" type="presParOf" srcId="{34C0B756-9D21-40E2-94E1-BAC314BB7C21}" destId="{CC583A8F-E97B-4067-BC21-E33BAFC778B5}" srcOrd="0" destOrd="0" presId="urn:microsoft.com/office/officeart/2008/layout/LinedList"/>
    <dgm:cxn modelId="{666025A4-E0DD-498A-93BF-379931B0DA20}" type="presParOf" srcId="{34C0B756-9D21-40E2-94E1-BAC314BB7C21}" destId="{6BB54323-E0B3-459E-B03C-1F72B0EC079B}" srcOrd="1" destOrd="0" presId="urn:microsoft.com/office/officeart/2008/layout/LinedList"/>
    <dgm:cxn modelId="{AFB4BE70-343D-4CE7-8BC9-E66A2B1EDE8C}" type="presParOf" srcId="{6BB54323-E0B3-459E-B03C-1F72B0EC079B}" destId="{92B53E41-3D6C-47A6-AE6D-45A93C18CC08}" srcOrd="0" destOrd="0" presId="urn:microsoft.com/office/officeart/2008/layout/LinedList"/>
    <dgm:cxn modelId="{D0B83FFB-0819-47A4-9F9B-2AD70C79B4E7}" type="presParOf" srcId="{6BB54323-E0B3-459E-B03C-1F72B0EC079B}" destId="{059368DE-0977-4507-924C-6E5E495860CD}" srcOrd="1" destOrd="0" presId="urn:microsoft.com/office/officeart/2008/layout/LinedList"/>
    <dgm:cxn modelId="{8674769F-FCF0-49A9-9821-3668DA6F6131}" type="presParOf" srcId="{34C0B756-9D21-40E2-94E1-BAC314BB7C21}" destId="{B1CE21FB-84C9-4787-B86F-875B3E189C5D}" srcOrd="2" destOrd="0" presId="urn:microsoft.com/office/officeart/2008/layout/LinedList"/>
    <dgm:cxn modelId="{7DE462D6-7DDF-4D31-9AB1-9E1A506EB5AB}" type="presParOf" srcId="{34C0B756-9D21-40E2-94E1-BAC314BB7C21}" destId="{0F37DC1C-97B7-4196-A06D-E612ED9C7728}" srcOrd="3" destOrd="0" presId="urn:microsoft.com/office/officeart/2008/layout/LinedList"/>
    <dgm:cxn modelId="{E3BAE580-E250-40F1-8D23-E6781E8120A4}" type="presParOf" srcId="{0F37DC1C-97B7-4196-A06D-E612ED9C7728}" destId="{A59BE746-AC6F-4773-987E-4B1B32F62FCC}" srcOrd="0" destOrd="0" presId="urn:microsoft.com/office/officeart/2008/layout/LinedList"/>
    <dgm:cxn modelId="{D0B296C7-2A31-4D08-856F-1A3D62ECA4F0}" type="presParOf" srcId="{0F37DC1C-97B7-4196-A06D-E612ED9C7728}" destId="{B62AD205-E4FE-49DD-A5CF-BB9E9BC2B7A8}" srcOrd="1" destOrd="0" presId="urn:microsoft.com/office/officeart/2008/layout/LinedList"/>
    <dgm:cxn modelId="{0684F734-E94F-4DEB-B8CD-F8CE7580B920}" type="presParOf" srcId="{34C0B756-9D21-40E2-94E1-BAC314BB7C21}" destId="{8F152AFC-0470-4871-8924-47E1B7E2840D}" srcOrd="4" destOrd="0" presId="urn:microsoft.com/office/officeart/2008/layout/LinedList"/>
    <dgm:cxn modelId="{2915BB89-7DE0-4492-BA9F-5FFBB7BF81EB}" type="presParOf" srcId="{34C0B756-9D21-40E2-94E1-BAC314BB7C21}" destId="{1BE57280-5640-41D0-BA76-339AD228DD70}" srcOrd="5" destOrd="0" presId="urn:microsoft.com/office/officeart/2008/layout/LinedList"/>
    <dgm:cxn modelId="{B32CB8C8-F9EB-4558-9891-B584F132797D}" type="presParOf" srcId="{1BE57280-5640-41D0-BA76-339AD228DD70}" destId="{F427B97D-91DB-43C5-88B6-A8D329CEEE96}" srcOrd="0" destOrd="0" presId="urn:microsoft.com/office/officeart/2008/layout/LinedList"/>
    <dgm:cxn modelId="{5A94E3C6-D858-4087-B178-244413805A23}" type="presParOf" srcId="{1BE57280-5640-41D0-BA76-339AD228DD70}" destId="{877965DB-AFC3-4A0D-BC5E-2B97C52AF284}" srcOrd="1" destOrd="0" presId="urn:microsoft.com/office/officeart/2008/layout/LinedList"/>
    <dgm:cxn modelId="{950AC07D-FBCD-4A43-B040-CA636EFE4CB8}" type="presParOf" srcId="{34C0B756-9D21-40E2-94E1-BAC314BB7C21}" destId="{61F60A9A-A688-4B49-8288-D69773880914}" srcOrd="6" destOrd="0" presId="urn:microsoft.com/office/officeart/2008/layout/LinedList"/>
    <dgm:cxn modelId="{1B781E34-83F9-43A1-A392-32D698C1C55B}" type="presParOf" srcId="{34C0B756-9D21-40E2-94E1-BAC314BB7C21}" destId="{B7966369-7D42-4C24-B6F7-F5CD35164A6D}" srcOrd="7" destOrd="0" presId="urn:microsoft.com/office/officeart/2008/layout/LinedList"/>
    <dgm:cxn modelId="{2929C403-99CE-4BE0-95EE-AA311F8A7B73}" type="presParOf" srcId="{B7966369-7D42-4C24-B6F7-F5CD35164A6D}" destId="{2BE53DB8-2212-4A8A-9B4B-AE72EADEF2D9}" srcOrd="0" destOrd="0" presId="urn:microsoft.com/office/officeart/2008/layout/LinedList"/>
    <dgm:cxn modelId="{BC0812C7-AF7A-4490-B109-55AB6E745262}" type="presParOf" srcId="{B7966369-7D42-4C24-B6F7-F5CD35164A6D}" destId="{BE034C21-6362-4FF7-9893-CF2570AD14D7}" srcOrd="1" destOrd="0" presId="urn:microsoft.com/office/officeart/2008/layout/LinedList"/>
    <dgm:cxn modelId="{0632F356-456B-4FD8-A734-091A655BEF99}" type="presParOf" srcId="{34C0B756-9D21-40E2-94E1-BAC314BB7C21}" destId="{DBB4D32B-1067-4C04-B86A-FA785D48C24D}" srcOrd="8" destOrd="0" presId="urn:microsoft.com/office/officeart/2008/layout/LinedList"/>
    <dgm:cxn modelId="{1C9B709B-937D-4D44-91AA-EB394DF3D050}" type="presParOf" srcId="{34C0B756-9D21-40E2-94E1-BAC314BB7C21}" destId="{4EF60491-E80E-4B17-BE38-7FC70D6C6567}" srcOrd="9" destOrd="0" presId="urn:microsoft.com/office/officeart/2008/layout/LinedList"/>
    <dgm:cxn modelId="{9C1B97BA-D553-4991-B60F-C1DE4E994181}" type="presParOf" srcId="{4EF60491-E80E-4B17-BE38-7FC70D6C6567}" destId="{6552866A-48E8-4FFC-8650-410F922F5CD8}" srcOrd="0" destOrd="0" presId="urn:microsoft.com/office/officeart/2008/layout/LinedList"/>
    <dgm:cxn modelId="{D80E9243-EC4E-4A7C-90F7-3A3A35A0E1E7}" type="presParOf" srcId="{4EF60491-E80E-4B17-BE38-7FC70D6C6567}" destId="{16259EA0-5022-45B0-ABFC-94F9AF684D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49288-FBA4-483C-ABDB-A9074A1028C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484F23-6BC1-4AD5-89BC-0F8552B387E9}">
      <dgm:prSet phldrT="[Text]" custT="1"/>
      <dgm:spPr/>
      <dgm:t>
        <a:bodyPr/>
        <a:lstStyle/>
        <a:p>
          <a:r>
            <a:rPr lang="en-US" sz="2000" dirty="0"/>
            <a:t>Age-friendly Health Systems</a:t>
          </a:r>
        </a:p>
      </dgm:t>
    </dgm:pt>
    <dgm:pt modelId="{9A227336-3E3E-4F71-894B-AFF96BDB3520}" type="parTrans" cxnId="{39279FEA-3208-4ABB-8AA6-72181D1959D3}">
      <dgm:prSet/>
      <dgm:spPr/>
      <dgm:t>
        <a:bodyPr/>
        <a:lstStyle/>
        <a:p>
          <a:endParaRPr lang="en-US"/>
        </a:p>
      </dgm:t>
    </dgm:pt>
    <dgm:pt modelId="{4E1BB312-9C53-40F3-9D0C-391D91E9E59C}" type="sibTrans" cxnId="{39279FEA-3208-4ABB-8AA6-72181D1959D3}">
      <dgm:prSet/>
      <dgm:spPr/>
      <dgm:t>
        <a:bodyPr/>
        <a:lstStyle/>
        <a:p>
          <a:endParaRPr lang="en-US"/>
        </a:p>
      </dgm:t>
    </dgm:pt>
    <dgm:pt modelId="{E82A5350-5F46-418D-9B92-13DDE3EDDDF6}">
      <dgm:prSet phldrT="[Text]" custT="1"/>
      <dgm:spPr/>
      <dgm:t>
        <a:bodyPr/>
        <a:lstStyle/>
        <a:p>
          <a:r>
            <a:rPr lang="en-US" sz="1900" dirty="0"/>
            <a:t>4Ms Framework</a:t>
          </a:r>
        </a:p>
      </dgm:t>
    </dgm:pt>
    <dgm:pt modelId="{1F678157-0BD4-469B-8612-EB4720966414}" type="parTrans" cxnId="{3A0EFCC6-7BE8-4976-839B-EE95588FC5D2}">
      <dgm:prSet/>
      <dgm:spPr/>
    </dgm:pt>
    <dgm:pt modelId="{D3791CB9-58E0-4D56-A74B-8155BE0FE27C}" type="sibTrans" cxnId="{3A0EFCC6-7BE8-4976-839B-EE95588FC5D2}">
      <dgm:prSet/>
      <dgm:spPr/>
    </dgm:pt>
    <dgm:pt modelId="{B61E51F9-8B13-482A-86DF-28A35919F750}" type="pres">
      <dgm:prSet presAssocID="{8E649288-FBA4-483C-ABDB-A9074A1028CF}" presName="Name0" presStyleCnt="0">
        <dgm:presLayoutVars>
          <dgm:chMax val="7"/>
          <dgm:resizeHandles val="exact"/>
        </dgm:presLayoutVars>
      </dgm:prSet>
      <dgm:spPr/>
    </dgm:pt>
    <dgm:pt modelId="{85FDA045-7F5D-40AE-8763-5D227408D589}" type="pres">
      <dgm:prSet presAssocID="{8E649288-FBA4-483C-ABDB-A9074A1028CF}" presName="comp1" presStyleCnt="0"/>
      <dgm:spPr/>
    </dgm:pt>
    <dgm:pt modelId="{FA90C945-235E-4F59-8307-A25B516FC5B0}" type="pres">
      <dgm:prSet presAssocID="{8E649288-FBA4-483C-ABDB-A9074A1028CF}" presName="circle1" presStyleLbl="node1" presStyleIdx="0" presStyleCnt="2"/>
      <dgm:spPr/>
    </dgm:pt>
    <dgm:pt modelId="{69F5B8A2-594D-42E7-8AC1-1A25E0D3700D}" type="pres">
      <dgm:prSet presAssocID="{8E649288-FBA4-483C-ABDB-A9074A1028CF}" presName="c1text" presStyleLbl="node1" presStyleIdx="0" presStyleCnt="2">
        <dgm:presLayoutVars>
          <dgm:bulletEnabled val="1"/>
        </dgm:presLayoutVars>
      </dgm:prSet>
      <dgm:spPr/>
    </dgm:pt>
    <dgm:pt modelId="{6AAD78FE-21B4-4F53-9EC2-8A53ABDACBAF}" type="pres">
      <dgm:prSet presAssocID="{8E649288-FBA4-483C-ABDB-A9074A1028CF}" presName="comp2" presStyleCnt="0"/>
      <dgm:spPr/>
    </dgm:pt>
    <dgm:pt modelId="{1799A560-38D0-4A06-ACF4-873FD04C3E23}" type="pres">
      <dgm:prSet presAssocID="{8E649288-FBA4-483C-ABDB-A9074A1028CF}" presName="circle2" presStyleLbl="node1" presStyleIdx="1" presStyleCnt="2" custScaleX="79414" custScaleY="75695"/>
      <dgm:spPr/>
    </dgm:pt>
    <dgm:pt modelId="{4AED964C-2E7F-4CE9-AAE1-C88329D3A2BE}" type="pres">
      <dgm:prSet presAssocID="{8E649288-FBA4-483C-ABDB-A9074A1028CF}" presName="c2text" presStyleLbl="node1" presStyleIdx="1" presStyleCnt="2">
        <dgm:presLayoutVars>
          <dgm:bulletEnabled val="1"/>
        </dgm:presLayoutVars>
      </dgm:prSet>
      <dgm:spPr/>
    </dgm:pt>
  </dgm:ptLst>
  <dgm:cxnLst>
    <dgm:cxn modelId="{6B75CF42-6E3D-41D8-9366-11300E2489C6}" type="presOf" srcId="{E82A5350-5F46-418D-9B92-13DDE3EDDDF6}" destId="{1799A560-38D0-4A06-ACF4-873FD04C3E23}" srcOrd="0" destOrd="0" presId="urn:microsoft.com/office/officeart/2005/8/layout/venn2"/>
    <dgm:cxn modelId="{2B73BB77-D513-487B-8EF9-07B420008DB6}" type="presOf" srcId="{46484F23-6BC1-4AD5-89BC-0F8552B387E9}" destId="{FA90C945-235E-4F59-8307-A25B516FC5B0}" srcOrd="0" destOrd="0" presId="urn:microsoft.com/office/officeart/2005/8/layout/venn2"/>
    <dgm:cxn modelId="{25FC9683-D8C2-4379-9012-1A32CAF8EF55}" type="presOf" srcId="{46484F23-6BC1-4AD5-89BC-0F8552B387E9}" destId="{69F5B8A2-594D-42E7-8AC1-1A25E0D3700D}" srcOrd="1" destOrd="0" presId="urn:microsoft.com/office/officeart/2005/8/layout/venn2"/>
    <dgm:cxn modelId="{48CC0388-E24E-423E-A194-B1249695BB35}" type="presOf" srcId="{8E649288-FBA4-483C-ABDB-A9074A1028CF}" destId="{B61E51F9-8B13-482A-86DF-28A35919F750}" srcOrd="0" destOrd="0" presId="urn:microsoft.com/office/officeart/2005/8/layout/venn2"/>
    <dgm:cxn modelId="{3A0EFCC6-7BE8-4976-839B-EE95588FC5D2}" srcId="{8E649288-FBA4-483C-ABDB-A9074A1028CF}" destId="{E82A5350-5F46-418D-9B92-13DDE3EDDDF6}" srcOrd="1" destOrd="0" parTransId="{1F678157-0BD4-469B-8612-EB4720966414}" sibTransId="{D3791CB9-58E0-4D56-A74B-8155BE0FE27C}"/>
    <dgm:cxn modelId="{CC0859C7-96ED-4A0F-93A4-B5C6519E70FD}" type="presOf" srcId="{E82A5350-5F46-418D-9B92-13DDE3EDDDF6}" destId="{4AED964C-2E7F-4CE9-AAE1-C88329D3A2BE}" srcOrd="1" destOrd="0" presId="urn:microsoft.com/office/officeart/2005/8/layout/venn2"/>
    <dgm:cxn modelId="{39279FEA-3208-4ABB-8AA6-72181D1959D3}" srcId="{8E649288-FBA4-483C-ABDB-A9074A1028CF}" destId="{46484F23-6BC1-4AD5-89BC-0F8552B387E9}" srcOrd="0" destOrd="0" parTransId="{9A227336-3E3E-4F71-894B-AFF96BDB3520}" sibTransId="{4E1BB312-9C53-40F3-9D0C-391D91E9E59C}"/>
    <dgm:cxn modelId="{42544C16-6A0D-4098-BAA2-7654C7DA0D53}" type="presParOf" srcId="{B61E51F9-8B13-482A-86DF-28A35919F750}" destId="{85FDA045-7F5D-40AE-8763-5D227408D589}" srcOrd="0" destOrd="0" presId="urn:microsoft.com/office/officeart/2005/8/layout/venn2"/>
    <dgm:cxn modelId="{E1DBF7C8-E504-4DC8-A67B-8590C1408D2C}" type="presParOf" srcId="{85FDA045-7F5D-40AE-8763-5D227408D589}" destId="{FA90C945-235E-4F59-8307-A25B516FC5B0}" srcOrd="0" destOrd="0" presId="urn:microsoft.com/office/officeart/2005/8/layout/venn2"/>
    <dgm:cxn modelId="{3227CF3A-878C-423F-9E47-6DFF5CEE20DB}" type="presParOf" srcId="{85FDA045-7F5D-40AE-8763-5D227408D589}" destId="{69F5B8A2-594D-42E7-8AC1-1A25E0D3700D}" srcOrd="1" destOrd="0" presId="urn:microsoft.com/office/officeart/2005/8/layout/venn2"/>
    <dgm:cxn modelId="{24740504-0A73-4F53-AEE2-AFEC93B5879E}" type="presParOf" srcId="{B61E51F9-8B13-482A-86DF-28A35919F750}" destId="{6AAD78FE-21B4-4F53-9EC2-8A53ABDACBAF}" srcOrd="1" destOrd="0" presId="urn:microsoft.com/office/officeart/2005/8/layout/venn2"/>
    <dgm:cxn modelId="{040F55D1-071C-4DB2-BC50-D0B542DAAA7B}" type="presParOf" srcId="{6AAD78FE-21B4-4F53-9EC2-8A53ABDACBAF}" destId="{1799A560-38D0-4A06-ACF4-873FD04C3E23}" srcOrd="0" destOrd="0" presId="urn:microsoft.com/office/officeart/2005/8/layout/venn2"/>
    <dgm:cxn modelId="{5391AB63-93D4-40F7-A073-6C5B01D265C2}" type="presParOf" srcId="{6AAD78FE-21B4-4F53-9EC2-8A53ABDACBAF}" destId="{4AED964C-2E7F-4CE9-AAE1-C88329D3A2B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6B01D-58B3-49B0-8B16-7B314EFDF96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D86684A8-9082-4AAE-A90B-EB92073AE779}">
      <dgm:prSet custT="1"/>
      <dgm:spPr/>
      <dgm:t>
        <a:bodyPr/>
        <a:lstStyle/>
        <a:p>
          <a:r>
            <a:rPr lang="en-US" sz="1600" dirty="0"/>
            <a:t>Limited bandwidth in our healthcare system to provide quality care to aging population</a:t>
          </a:r>
        </a:p>
      </dgm:t>
    </dgm:pt>
    <dgm:pt modelId="{43A64786-D4DA-4001-83F3-4A2BEA6595C7}" type="parTrans" cxnId="{C1733F73-A233-44E8-B5CD-B3CC792ECB57}">
      <dgm:prSet/>
      <dgm:spPr/>
      <dgm:t>
        <a:bodyPr/>
        <a:lstStyle/>
        <a:p>
          <a:endParaRPr lang="en-US"/>
        </a:p>
      </dgm:t>
    </dgm:pt>
    <dgm:pt modelId="{D1DE6538-8BE5-4F27-9FE0-5666C3215B38}" type="sibTrans" cxnId="{C1733F73-A233-44E8-B5CD-B3CC792ECB57}">
      <dgm:prSet/>
      <dgm:spPr/>
      <dgm:t>
        <a:bodyPr/>
        <a:lstStyle/>
        <a:p>
          <a:endParaRPr lang="en-US"/>
        </a:p>
      </dgm:t>
    </dgm:pt>
    <dgm:pt modelId="{1493B7F3-6074-42FD-ACB3-23CA73D9D65F}">
      <dgm:prSet custT="1"/>
      <dgm:spPr/>
      <dgm:t>
        <a:bodyPr/>
        <a:lstStyle/>
        <a:p>
          <a:r>
            <a:rPr lang="en-US" sz="2000" dirty="0"/>
            <a:t>Lack of geriatric-trained clinicians</a:t>
          </a:r>
        </a:p>
      </dgm:t>
    </dgm:pt>
    <dgm:pt modelId="{2222A5F8-D8FC-46C3-853C-AB1886604B99}" type="parTrans" cxnId="{44CD45FA-8E26-4C34-8DCB-293DDBC3D3DD}">
      <dgm:prSet/>
      <dgm:spPr/>
      <dgm:t>
        <a:bodyPr/>
        <a:lstStyle/>
        <a:p>
          <a:endParaRPr lang="en-US"/>
        </a:p>
      </dgm:t>
    </dgm:pt>
    <dgm:pt modelId="{F52EA674-2A78-456E-8A9C-A9E559E8AE02}" type="sibTrans" cxnId="{44CD45FA-8E26-4C34-8DCB-293DDBC3D3DD}">
      <dgm:prSet/>
      <dgm:spPr/>
      <dgm:t>
        <a:bodyPr/>
        <a:lstStyle/>
        <a:p>
          <a:endParaRPr lang="en-US"/>
        </a:p>
      </dgm:t>
    </dgm:pt>
    <dgm:pt modelId="{5F2DC747-BF31-4E5A-8246-D7D6E9FE371C}">
      <dgm:prSet/>
      <dgm:spPr/>
      <dgm:t>
        <a:bodyPr/>
        <a:lstStyle/>
        <a:p>
          <a:r>
            <a:rPr lang="en-US" dirty="0"/>
            <a:t>Growing aging population</a:t>
          </a:r>
        </a:p>
      </dgm:t>
    </dgm:pt>
    <dgm:pt modelId="{A0389386-0417-4404-8FFF-DBAA8B2B4D78}" type="parTrans" cxnId="{83470014-2E66-438F-8ACA-644D72607602}">
      <dgm:prSet/>
      <dgm:spPr/>
      <dgm:t>
        <a:bodyPr/>
        <a:lstStyle/>
        <a:p>
          <a:endParaRPr lang="en-US"/>
        </a:p>
      </dgm:t>
    </dgm:pt>
    <dgm:pt modelId="{32CCCA2D-AF4E-421E-88C0-5C5DF6AFF967}" type="sibTrans" cxnId="{83470014-2E66-438F-8ACA-644D72607602}">
      <dgm:prSet/>
      <dgm:spPr/>
      <dgm:t>
        <a:bodyPr/>
        <a:lstStyle/>
        <a:p>
          <a:endParaRPr lang="en-US"/>
        </a:p>
      </dgm:t>
    </dgm:pt>
    <dgm:pt modelId="{BBC42B1F-FB32-4ABF-A7DC-9EB4E26B0A3F}">
      <dgm:prSet custT="1"/>
      <dgm:spPr/>
      <dgm:t>
        <a:bodyPr/>
        <a:lstStyle/>
        <a:p>
          <a:r>
            <a:rPr lang="en-US" sz="1600" dirty="0"/>
            <a:t>55.8 million people age 65+ in 2020; increasing to 90 million in 2050</a:t>
          </a:r>
        </a:p>
      </dgm:t>
    </dgm:pt>
    <dgm:pt modelId="{847FFA96-99FE-4A07-85F7-0E243C549311}" type="parTrans" cxnId="{26E076FE-B040-41AA-8F9A-F7187C8AF44B}">
      <dgm:prSet/>
      <dgm:spPr/>
      <dgm:t>
        <a:bodyPr/>
        <a:lstStyle/>
        <a:p>
          <a:endParaRPr lang="en-US"/>
        </a:p>
      </dgm:t>
    </dgm:pt>
    <dgm:pt modelId="{6E9F6FF5-7AEF-4959-B46D-D1DDE4C01A97}" type="sibTrans" cxnId="{26E076FE-B040-41AA-8F9A-F7187C8AF44B}">
      <dgm:prSet/>
      <dgm:spPr/>
      <dgm:t>
        <a:bodyPr/>
        <a:lstStyle/>
        <a:p>
          <a:endParaRPr lang="en-US"/>
        </a:p>
      </dgm:t>
    </dgm:pt>
    <dgm:pt modelId="{7862FBDB-0B59-4C8A-805A-4CF1B3B127AE}">
      <dgm:prSet custT="1"/>
      <dgm:spPr/>
      <dgm:t>
        <a:bodyPr/>
        <a:lstStyle/>
        <a:p>
          <a:r>
            <a:rPr lang="en-US" sz="1600" dirty="0"/>
            <a:t>1 in 5 people will be age 65+ in 2030 </a:t>
          </a:r>
        </a:p>
      </dgm:t>
    </dgm:pt>
    <dgm:pt modelId="{00009AB5-4773-4998-8C02-8635DE31441E}" type="parTrans" cxnId="{B30CC5AB-7A91-4218-BC71-F70B5B4933EF}">
      <dgm:prSet/>
      <dgm:spPr/>
      <dgm:t>
        <a:bodyPr/>
        <a:lstStyle/>
        <a:p>
          <a:endParaRPr lang="en-US"/>
        </a:p>
      </dgm:t>
    </dgm:pt>
    <dgm:pt modelId="{C1A50AEB-D5BB-446D-8A12-F4586704AF44}" type="sibTrans" cxnId="{B30CC5AB-7A91-4218-BC71-F70B5B4933EF}">
      <dgm:prSet/>
      <dgm:spPr/>
      <dgm:t>
        <a:bodyPr/>
        <a:lstStyle/>
        <a:p>
          <a:endParaRPr lang="en-US"/>
        </a:p>
      </dgm:t>
    </dgm:pt>
    <dgm:pt modelId="{486AEA27-4FA6-4EF0-A0DC-9C52D33649B8}">
      <dgm:prSet/>
      <dgm:spPr/>
      <dgm:t>
        <a:bodyPr/>
        <a:lstStyle/>
        <a:p>
          <a:r>
            <a:rPr lang="en-US" dirty="0"/>
            <a:t>Multiple chronic conditions</a:t>
          </a:r>
        </a:p>
      </dgm:t>
    </dgm:pt>
    <dgm:pt modelId="{619E5DDE-E0A1-42D4-A2F5-53CF4715D373}" type="parTrans" cxnId="{43503A09-0E3C-49CE-BBF2-DEE758FC8369}">
      <dgm:prSet/>
      <dgm:spPr/>
      <dgm:t>
        <a:bodyPr/>
        <a:lstStyle/>
        <a:p>
          <a:endParaRPr lang="en-US"/>
        </a:p>
      </dgm:t>
    </dgm:pt>
    <dgm:pt modelId="{7CF9B261-B28A-483B-8168-10DFCA1A4BCB}" type="sibTrans" cxnId="{43503A09-0E3C-49CE-BBF2-DEE758FC8369}">
      <dgm:prSet/>
      <dgm:spPr/>
      <dgm:t>
        <a:bodyPr/>
        <a:lstStyle/>
        <a:p>
          <a:endParaRPr lang="en-US"/>
        </a:p>
      </dgm:t>
    </dgm:pt>
    <dgm:pt modelId="{4EE0DDA4-7074-4F84-A5FB-0FE4FD3CB2C8}">
      <dgm:prSet custT="1"/>
      <dgm:spPr/>
      <dgm:t>
        <a:bodyPr/>
        <a:lstStyle/>
        <a:p>
          <a:r>
            <a:rPr lang="en-US" sz="2000" dirty="0"/>
            <a:t>2/3 of Medicare beneficiaries </a:t>
          </a:r>
          <a:r>
            <a:rPr lang="en-US" sz="2000" u="sng" dirty="0"/>
            <a:t>&gt;</a:t>
          </a:r>
          <a:r>
            <a:rPr lang="en-US" sz="2000" dirty="0"/>
            <a:t>2 chronic conditions</a:t>
          </a:r>
        </a:p>
      </dgm:t>
    </dgm:pt>
    <dgm:pt modelId="{812283E5-62FF-4B0E-B8AE-195862D73E4A}" type="parTrans" cxnId="{1303A32B-E6E3-4843-8418-F76DE6AEA8FD}">
      <dgm:prSet/>
      <dgm:spPr/>
      <dgm:t>
        <a:bodyPr/>
        <a:lstStyle/>
        <a:p>
          <a:endParaRPr lang="en-US"/>
        </a:p>
      </dgm:t>
    </dgm:pt>
    <dgm:pt modelId="{01E35BDE-A4C5-4E1C-AC73-8CD2404B0F09}" type="sibTrans" cxnId="{1303A32B-E6E3-4843-8418-F76DE6AEA8FD}">
      <dgm:prSet/>
      <dgm:spPr/>
      <dgm:t>
        <a:bodyPr/>
        <a:lstStyle/>
        <a:p>
          <a:endParaRPr lang="en-US"/>
        </a:p>
      </dgm:t>
    </dgm:pt>
    <dgm:pt modelId="{0BDD40A9-347E-4FC7-832A-8414A969213A}">
      <dgm:prSet/>
      <dgm:spPr/>
      <dgm:t>
        <a:bodyPr/>
        <a:lstStyle/>
        <a:p>
          <a:r>
            <a:rPr lang="en-US"/>
            <a:t>Fragmented care</a:t>
          </a:r>
        </a:p>
      </dgm:t>
    </dgm:pt>
    <dgm:pt modelId="{A3E8ADDB-9D1D-441E-9C47-A455F6E919C1}" type="parTrans" cxnId="{3DE3E3CC-0343-4BEB-8E6A-2C5604C95BDA}">
      <dgm:prSet/>
      <dgm:spPr/>
      <dgm:t>
        <a:bodyPr/>
        <a:lstStyle/>
        <a:p>
          <a:endParaRPr lang="en-US"/>
        </a:p>
      </dgm:t>
    </dgm:pt>
    <dgm:pt modelId="{FF2EE2BD-EFCC-4849-9514-036074E8BC9C}" type="sibTrans" cxnId="{3DE3E3CC-0343-4BEB-8E6A-2C5604C95BDA}">
      <dgm:prSet/>
      <dgm:spPr/>
      <dgm:t>
        <a:bodyPr/>
        <a:lstStyle/>
        <a:p>
          <a:endParaRPr lang="en-US"/>
        </a:p>
      </dgm:t>
    </dgm:pt>
    <dgm:pt modelId="{109DF233-B1B0-4F81-B0D7-97F8E74D7369}">
      <dgm:prSet custT="1"/>
      <dgm:spPr/>
      <dgm:t>
        <a:bodyPr/>
        <a:lstStyle/>
        <a:p>
          <a:r>
            <a:rPr lang="en-US" sz="2000" dirty="0"/>
            <a:t>Medicare beneficiaries see 5 specialists annually, on average</a:t>
          </a:r>
        </a:p>
      </dgm:t>
    </dgm:pt>
    <dgm:pt modelId="{1956A127-617E-45A1-8BAB-8B16F681774C}" type="parTrans" cxnId="{38B043E2-9DAB-485B-BABE-5CAC135734AF}">
      <dgm:prSet/>
      <dgm:spPr/>
      <dgm:t>
        <a:bodyPr/>
        <a:lstStyle/>
        <a:p>
          <a:endParaRPr lang="en-US"/>
        </a:p>
      </dgm:t>
    </dgm:pt>
    <dgm:pt modelId="{DE07AC71-E3F0-45C9-B389-10C81B63F673}" type="sibTrans" cxnId="{38B043E2-9DAB-485B-BABE-5CAC135734AF}">
      <dgm:prSet/>
      <dgm:spPr/>
      <dgm:t>
        <a:bodyPr/>
        <a:lstStyle/>
        <a:p>
          <a:endParaRPr lang="en-US"/>
        </a:p>
      </dgm:t>
    </dgm:pt>
    <dgm:pt modelId="{54132EB3-60A3-4749-9B54-AF857AC56B73}">
      <dgm:prSet/>
      <dgm:spPr/>
      <dgm:t>
        <a:bodyPr/>
        <a:lstStyle/>
        <a:p>
          <a:r>
            <a:rPr lang="en-US"/>
            <a:t>Multiple medications</a:t>
          </a:r>
        </a:p>
      </dgm:t>
    </dgm:pt>
    <dgm:pt modelId="{2BE52633-66AC-4E43-9AE1-A60CE6B449C2}" type="parTrans" cxnId="{E74623F8-AACC-416F-82DA-7DE7701DD5C7}">
      <dgm:prSet/>
      <dgm:spPr/>
      <dgm:t>
        <a:bodyPr/>
        <a:lstStyle/>
        <a:p>
          <a:endParaRPr lang="en-US"/>
        </a:p>
      </dgm:t>
    </dgm:pt>
    <dgm:pt modelId="{63C7D58F-8073-4F73-8AA3-102716058A53}" type="sibTrans" cxnId="{E74623F8-AACC-416F-82DA-7DE7701DD5C7}">
      <dgm:prSet/>
      <dgm:spPr/>
      <dgm:t>
        <a:bodyPr/>
        <a:lstStyle/>
        <a:p>
          <a:endParaRPr lang="en-US"/>
        </a:p>
      </dgm:t>
    </dgm:pt>
    <dgm:pt modelId="{7B6486E2-7FFA-4D51-B5E7-F95FFFD100EB}">
      <dgm:prSet custT="1"/>
      <dgm:spPr/>
      <dgm:t>
        <a:bodyPr/>
        <a:lstStyle/>
        <a:p>
          <a:r>
            <a:rPr lang="en-US" sz="2000" dirty="0"/>
            <a:t>42% of people age 65+ take 5 or more medications (polypharmacy)</a:t>
          </a:r>
        </a:p>
      </dgm:t>
    </dgm:pt>
    <dgm:pt modelId="{AEE02ADA-EACD-49D0-A077-26FF908220F2}" type="parTrans" cxnId="{EEC7834D-B7F9-4B0E-8360-9938FE758F69}">
      <dgm:prSet/>
      <dgm:spPr/>
      <dgm:t>
        <a:bodyPr/>
        <a:lstStyle/>
        <a:p>
          <a:endParaRPr lang="en-US"/>
        </a:p>
      </dgm:t>
    </dgm:pt>
    <dgm:pt modelId="{F2B4F0FB-82DC-4B45-BB1C-15837A705690}" type="sibTrans" cxnId="{EEC7834D-B7F9-4B0E-8360-9938FE758F69}">
      <dgm:prSet/>
      <dgm:spPr/>
      <dgm:t>
        <a:bodyPr/>
        <a:lstStyle/>
        <a:p>
          <a:endParaRPr lang="en-US"/>
        </a:p>
      </dgm:t>
    </dgm:pt>
    <dgm:pt modelId="{2B389244-AFD3-4BAB-9E94-FC79A5EE8656}" type="pres">
      <dgm:prSet presAssocID="{FC66B01D-58B3-49B0-8B16-7B314EFDF963}" presName="linear" presStyleCnt="0">
        <dgm:presLayoutVars>
          <dgm:animLvl val="lvl"/>
          <dgm:resizeHandles val="exact"/>
        </dgm:presLayoutVars>
      </dgm:prSet>
      <dgm:spPr/>
    </dgm:pt>
    <dgm:pt modelId="{BA14FB9D-460C-4DE1-9EFE-A5F768727FD8}" type="pres">
      <dgm:prSet presAssocID="{D86684A8-9082-4AAE-A90B-EB92073AE7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F0337B1-2A00-4D13-8B10-16A9240E4E38}" type="pres">
      <dgm:prSet presAssocID="{D86684A8-9082-4AAE-A90B-EB92073AE779}" presName="childText" presStyleLbl="revTx" presStyleIdx="0" presStyleCnt="5">
        <dgm:presLayoutVars>
          <dgm:bulletEnabled val="1"/>
        </dgm:presLayoutVars>
      </dgm:prSet>
      <dgm:spPr/>
    </dgm:pt>
    <dgm:pt modelId="{808483BA-1EE7-41F4-9415-9AC8518C99BE}" type="pres">
      <dgm:prSet presAssocID="{5F2DC747-BF31-4E5A-8246-D7D6E9FE371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DBC410C-F952-4E51-B3C0-F978B9814522}" type="pres">
      <dgm:prSet presAssocID="{5F2DC747-BF31-4E5A-8246-D7D6E9FE371C}" presName="childText" presStyleLbl="revTx" presStyleIdx="1" presStyleCnt="5">
        <dgm:presLayoutVars>
          <dgm:bulletEnabled val="1"/>
        </dgm:presLayoutVars>
      </dgm:prSet>
      <dgm:spPr/>
    </dgm:pt>
    <dgm:pt modelId="{39DCDB6F-71A5-4252-AE79-1E85E7EEE90E}" type="pres">
      <dgm:prSet presAssocID="{486AEA27-4FA6-4EF0-A0DC-9C52D33649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4697C0-1295-455E-A9E1-1847E7AE9DFD}" type="pres">
      <dgm:prSet presAssocID="{486AEA27-4FA6-4EF0-A0DC-9C52D33649B8}" presName="childText" presStyleLbl="revTx" presStyleIdx="2" presStyleCnt="5">
        <dgm:presLayoutVars>
          <dgm:bulletEnabled val="1"/>
        </dgm:presLayoutVars>
      </dgm:prSet>
      <dgm:spPr/>
    </dgm:pt>
    <dgm:pt modelId="{9F1FF3E2-C019-4584-9E39-48CD609BB534}" type="pres">
      <dgm:prSet presAssocID="{0BDD40A9-347E-4FC7-832A-8414A96921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A3DD1D-A6CE-480B-8032-E314CFF9BFD9}" type="pres">
      <dgm:prSet presAssocID="{0BDD40A9-347E-4FC7-832A-8414A969213A}" presName="childText" presStyleLbl="revTx" presStyleIdx="3" presStyleCnt="5">
        <dgm:presLayoutVars>
          <dgm:bulletEnabled val="1"/>
        </dgm:presLayoutVars>
      </dgm:prSet>
      <dgm:spPr/>
    </dgm:pt>
    <dgm:pt modelId="{0E304565-1E0C-44C9-9EE5-4CAC614AB928}" type="pres">
      <dgm:prSet presAssocID="{54132EB3-60A3-4749-9B54-AF857AC56B7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4DB6F15-E4EF-4EC5-AE4C-62845C00E3D0}" type="pres">
      <dgm:prSet presAssocID="{54132EB3-60A3-4749-9B54-AF857AC56B73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F55FE02-9168-4BFB-8E77-116EB8B6AF99}" type="presOf" srcId="{486AEA27-4FA6-4EF0-A0DC-9C52D33649B8}" destId="{39DCDB6F-71A5-4252-AE79-1E85E7EEE90E}" srcOrd="0" destOrd="0" presId="urn:microsoft.com/office/officeart/2005/8/layout/vList2"/>
    <dgm:cxn modelId="{43503A09-0E3C-49CE-BBF2-DEE758FC8369}" srcId="{FC66B01D-58B3-49B0-8B16-7B314EFDF963}" destId="{486AEA27-4FA6-4EF0-A0DC-9C52D33649B8}" srcOrd="2" destOrd="0" parTransId="{619E5DDE-E0A1-42D4-A2F5-53CF4715D373}" sibTransId="{7CF9B261-B28A-483B-8168-10DFCA1A4BCB}"/>
    <dgm:cxn modelId="{83470014-2E66-438F-8ACA-644D72607602}" srcId="{FC66B01D-58B3-49B0-8B16-7B314EFDF963}" destId="{5F2DC747-BF31-4E5A-8246-D7D6E9FE371C}" srcOrd="1" destOrd="0" parTransId="{A0389386-0417-4404-8FFF-DBAA8B2B4D78}" sibTransId="{32CCCA2D-AF4E-421E-88C0-5C5DF6AFF967}"/>
    <dgm:cxn modelId="{EB89EE2A-18DF-42AF-BC88-3B70D0689BB5}" type="presOf" srcId="{1493B7F3-6074-42FD-ACB3-23CA73D9D65F}" destId="{CF0337B1-2A00-4D13-8B10-16A9240E4E38}" srcOrd="0" destOrd="0" presId="urn:microsoft.com/office/officeart/2005/8/layout/vList2"/>
    <dgm:cxn modelId="{1303A32B-E6E3-4843-8418-F76DE6AEA8FD}" srcId="{486AEA27-4FA6-4EF0-A0DC-9C52D33649B8}" destId="{4EE0DDA4-7074-4F84-A5FB-0FE4FD3CB2C8}" srcOrd="0" destOrd="0" parTransId="{812283E5-62FF-4B0E-B8AE-195862D73E4A}" sibTransId="{01E35BDE-A4C5-4E1C-AC73-8CD2404B0F09}"/>
    <dgm:cxn modelId="{80665F60-2C7B-4588-9EE8-8680B679F1AC}" type="presOf" srcId="{7B6486E2-7FFA-4D51-B5E7-F95FFFD100EB}" destId="{B4DB6F15-E4EF-4EC5-AE4C-62845C00E3D0}" srcOrd="0" destOrd="0" presId="urn:microsoft.com/office/officeart/2005/8/layout/vList2"/>
    <dgm:cxn modelId="{817EBC41-188C-43F0-8D1A-3C858DA0DCBA}" type="presOf" srcId="{FC66B01D-58B3-49B0-8B16-7B314EFDF963}" destId="{2B389244-AFD3-4BAB-9E94-FC79A5EE8656}" srcOrd="0" destOrd="0" presId="urn:microsoft.com/office/officeart/2005/8/layout/vList2"/>
    <dgm:cxn modelId="{3BFDDF67-53C1-4AD0-8226-717CE69E521A}" type="presOf" srcId="{BBC42B1F-FB32-4ABF-A7DC-9EB4E26B0A3F}" destId="{BDBC410C-F952-4E51-B3C0-F978B9814522}" srcOrd="0" destOrd="0" presId="urn:microsoft.com/office/officeart/2005/8/layout/vList2"/>
    <dgm:cxn modelId="{EEC7834D-B7F9-4B0E-8360-9938FE758F69}" srcId="{54132EB3-60A3-4749-9B54-AF857AC56B73}" destId="{7B6486E2-7FFA-4D51-B5E7-F95FFFD100EB}" srcOrd="0" destOrd="0" parTransId="{AEE02ADA-EACD-49D0-A077-26FF908220F2}" sibTransId="{F2B4F0FB-82DC-4B45-BB1C-15837A705690}"/>
    <dgm:cxn modelId="{C1733F73-A233-44E8-B5CD-B3CC792ECB57}" srcId="{FC66B01D-58B3-49B0-8B16-7B314EFDF963}" destId="{D86684A8-9082-4AAE-A90B-EB92073AE779}" srcOrd="0" destOrd="0" parTransId="{43A64786-D4DA-4001-83F3-4A2BEA6595C7}" sibTransId="{D1DE6538-8BE5-4F27-9FE0-5666C3215B38}"/>
    <dgm:cxn modelId="{AD03D783-3527-43A2-9889-193DF557219D}" type="presOf" srcId="{7862FBDB-0B59-4C8A-805A-4CF1B3B127AE}" destId="{BDBC410C-F952-4E51-B3C0-F978B9814522}" srcOrd="0" destOrd="1" presId="urn:microsoft.com/office/officeart/2005/8/layout/vList2"/>
    <dgm:cxn modelId="{F9D9868C-B532-4BE7-903E-F8BE3DD1768B}" type="presOf" srcId="{D86684A8-9082-4AAE-A90B-EB92073AE779}" destId="{BA14FB9D-460C-4DE1-9EFE-A5F768727FD8}" srcOrd="0" destOrd="0" presId="urn:microsoft.com/office/officeart/2005/8/layout/vList2"/>
    <dgm:cxn modelId="{F166D9A4-50D4-4043-AE75-E6092BE6CF17}" type="presOf" srcId="{5F2DC747-BF31-4E5A-8246-D7D6E9FE371C}" destId="{808483BA-1EE7-41F4-9415-9AC8518C99BE}" srcOrd="0" destOrd="0" presId="urn:microsoft.com/office/officeart/2005/8/layout/vList2"/>
    <dgm:cxn modelId="{B30CC5AB-7A91-4218-BC71-F70B5B4933EF}" srcId="{5F2DC747-BF31-4E5A-8246-D7D6E9FE371C}" destId="{7862FBDB-0B59-4C8A-805A-4CF1B3B127AE}" srcOrd="1" destOrd="0" parTransId="{00009AB5-4773-4998-8C02-8635DE31441E}" sibTransId="{C1A50AEB-D5BB-446D-8A12-F4586704AF44}"/>
    <dgm:cxn modelId="{D89A1AC1-45D0-4153-875D-E1CE63CECC60}" type="presOf" srcId="{54132EB3-60A3-4749-9B54-AF857AC56B73}" destId="{0E304565-1E0C-44C9-9EE5-4CAC614AB928}" srcOrd="0" destOrd="0" presId="urn:microsoft.com/office/officeart/2005/8/layout/vList2"/>
    <dgm:cxn modelId="{3DE3E3CC-0343-4BEB-8E6A-2C5604C95BDA}" srcId="{FC66B01D-58B3-49B0-8B16-7B314EFDF963}" destId="{0BDD40A9-347E-4FC7-832A-8414A969213A}" srcOrd="3" destOrd="0" parTransId="{A3E8ADDB-9D1D-441E-9C47-A455F6E919C1}" sibTransId="{FF2EE2BD-EFCC-4849-9514-036074E8BC9C}"/>
    <dgm:cxn modelId="{333879D3-9CE2-4D2E-84D2-2D4EA55EE00F}" type="presOf" srcId="{109DF233-B1B0-4F81-B0D7-97F8E74D7369}" destId="{BEA3DD1D-A6CE-480B-8032-E314CFF9BFD9}" srcOrd="0" destOrd="0" presId="urn:microsoft.com/office/officeart/2005/8/layout/vList2"/>
    <dgm:cxn modelId="{877682D9-63CA-485E-8336-52A43EFB1122}" type="presOf" srcId="{0BDD40A9-347E-4FC7-832A-8414A969213A}" destId="{9F1FF3E2-C019-4584-9E39-48CD609BB534}" srcOrd="0" destOrd="0" presId="urn:microsoft.com/office/officeart/2005/8/layout/vList2"/>
    <dgm:cxn modelId="{38B043E2-9DAB-485B-BABE-5CAC135734AF}" srcId="{0BDD40A9-347E-4FC7-832A-8414A969213A}" destId="{109DF233-B1B0-4F81-B0D7-97F8E74D7369}" srcOrd="0" destOrd="0" parTransId="{1956A127-617E-45A1-8BAB-8B16F681774C}" sibTransId="{DE07AC71-E3F0-45C9-B389-10C81B63F673}"/>
    <dgm:cxn modelId="{BE645BF3-5842-4881-AB72-16F586633DCA}" type="presOf" srcId="{4EE0DDA4-7074-4F84-A5FB-0FE4FD3CB2C8}" destId="{864697C0-1295-455E-A9E1-1847E7AE9DFD}" srcOrd="0" destOrd="0" presId="urn:microsoft.com/office/officeart/2005/8/layout/vList2"/>
    <dgm:cxn modelId="{E74623F8-AACC-416F-82DA-7DE7701DD5C7}" srcId="{FC66B01D-58B3-49B0-8B16-7B314EFDF963}" destId="{54132EB3-60A3-4749-9B54-AF857AC56B73}" srcOrd="4" destOrd="0" parTransId="{2BE52633-66AC-4E43-9AE1-A60CE6B449C2}" sibTransId="{63C7D58F-8073-4F73-8AA3-102716058A53}"/>
    <dgm:cxn modelId="{44CD45FA-8E26-4C34-8DCB-293DDBC3D3DD}" srcId="{D86684A8-9082-4AAE-A90B-EB92073AE779}" destId="{1493B7F3-6074-42FD-ACB3-23CA73D9D65F}" srcOrd="0" destOrd="0" parTransId="{2222A5F8-D8FC-46C3-853C-AB1886604B99}" sibTransId="{F52EA674-2A78-456E-8A9C-A9E559E8AE02}"/>
    <dgm:cxn modelId="{26E076FE-B040-41AA-8F9A-F7187C8AF44B}" srcId="{5F2DC747-BF31-4E5A-8246-D7D6E9FE371C}" destId="{BBC42B1F-FB32-4ABF-A7DC-9EB4E26B0A3F}" srcOrd="0" destOrd="0" parTransId="{847FFA96-99FE-4A07-85F7-0E243C549311}" sibTransId="{6E9F6FF5-7AEF-4959-B46D-D1DDE4C01A97}"/>
    <dgm:cxn modelId="{37474418-0D62-4E15-9287-5C9806A83C3F}" type="presParOf" srcId="{2B389244-AFD3-4BAB-9E94-FC79A5EE8656}" destId="{BA14FB9D-460C-4DE1-9EFE-A5F768727FD8}" srcOrd="0" destOrd="0" presId="urn:microsoft.com/office/officeart/2005/8/layout/vList2"/>
    <dgm:cxn modelId="{2B1C3CE2-9E3D-490F-8C36-3D259E24CDFC}" type="presParOf" srcId="{2B389244-AFD3-4BAB-9E94-FC79A5EE8656}" destId="{CF0337B1-2A00-4D13-8B10-16A9240E4E38}" srcOrd="1" destOrd="0" presId="urn:microsoft.com/office/officeart/2005/8/layout/vList2"/>
    <dgm:cxn modelId="{9B124CA6-DAF6-4136-9C3B-C904421E5259}" type="presParOf" srcId="{2B389244-AFD3-4BAB-9E94-FC79A5EE8656}" destId="{808483BA-1EE7-41F4-9415-9AC8518C99BE}" srcOrd="2" destOrd="0" presId="urn:microsoft.com/office/officeart/2005/8/layout/vList2"/>
    <dgm:cxn modelId="{7E17D3C1-D9E1-4103-8D17-DEE09B54A821}" type="presParOf" srcId="{2B389244-AFD3-4BAB-9E94-FC79A5EE8656}" destId="{BDBC410C-F952-4E51-B3C0-F978B9814522}" srcOrd="3" destOrd="0" presId="urn:microsoft.com/office/officeart/2005/8/layout/vList2"/>
    <dgm:cxn modelId="{9B518822-F3E6-41DC-A055-D8F34D0B4A2A}" type="presParOf" srcId="{2B389244-AFD3-4BAB-9E94-FC79A5EE8656}" destId="{39DCDB6F-71A5-4252-AE79-1E85E7EEE90E}" srcOrd="4" destOrd="0" presId="urn:microsoft.com/office/officeart/2005/8/layout/vList2"/>
    <dgm:cxn modelId="{12FF5DD5-9792-432E-AC5B-2F34C4F0BF5A}" type="presParOf" srcId="{2B389244-AFD3-4BAB-9E94-FC79A5EE8656}" destId="{864697C0-1295-455E-A9E1-1847E7AE9DFD}" srcOrd="5" destOrd="0" presId="urn:microsoft.com/office/officeart/2005/8/layout/vList2"/>
    <dgm:cxn modelId="{F65C3D4F-8E47-49B1-9332-5C5FFEA08232}" type="presParOf" srcId="{2B389244-AFD3-4BAB-9E94-FC79A5EE8656}" destId="{9F1FF3E2-C019-4584-9E39-48CD609BB534}" srcOrd="6" destOrd="0" presId="urn:microsoft.com/office/officeart/2005/8/layout/vList2"/>
    <dgm:cxn modelId="{9FCAF9D7-2748-460C-872F-EB6C0BA22966}" type="presParOf" srcId="{2B389244-AFD3-4BAB-9E94-FC79A5EE8656}" destId="{BEA3DD1D-A6CE-480B-8032-E314CFF9BFD9}" srcOrd="7" destOrd="0" presId="urn:microsoft.com/office/officeart/2005/8/layout/vList2"/>
    <dgm:cxn modelId="{B8D9A437-AAD3-482F-A722-2D86A0569B6E}" type="presParOf" srcId="{2B389244-AFD3-4BAB-9E94-FC79A5EE8656}" destId="{0E304565-1E0C-44C9-9EE5-4CAC614AB928}" srcOrd="8" destOrd="0" presId="urn:microsoft.com/office/officeart/2005/8/layout/vList2"/>
    <dgm:cxn modelId="{87639638-FCB7-4B03-A2C3-F4B742B39B0A}" type="presParOf" srcId="{2B389244-AFD3-4BAB-9E94-FC79A5EE8656}" destId="{B4DB6F15-E4EF-4EC5-AE4C-62845C00E3D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C7E40-26C7-4E25-BBB1-FB4C9DE13FC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E3CD03-7EEC-4BB9-94A6-ACD0EF6D8645}">
      <dgm:prSet custT="1"/>
      <dgm:spPr/>
      <dgm:t>
        <a:bodyPr/>
        <a:lstStyle/>
        <a:p>
          <a:r>
            <a:rPr lang="en-US" sz="2000" dirty="0"/>
            <a:t>What Matters</a:t>
          </a:r>
        </a:p>
      </dgm:t>
    </dgm:pt>
    <dgm:pt modelId="{9F5EAD2B-1346-419C-94CB-6D8177FA9D6D}" type="parTrans" cxnId="{E22298DD-2E9D-4144-8D2D-82A5ECB9482C}">
      <dgm:prSet/>
      <dgm:spPr/>
      <dgm:t>
        <a:bodyPr/>
        <a:lstStyle/>
        <a:p>
          <a:endParaRPr lang="en-US"/>
        </a:p>
      </dgm:t>
    </dgm:pt>
    <dgm:pt modelId="{FE8B6567-C0B0-4C6A-A1B0-9C8A9E6954D4}" type="sibTrans" cxnId="{E22298DD-2E9D-4144-8D2D-82A5ECB9482C}">
      <dgm:prSet/>
      <dgm:spPr/>
      <dgm:t>
        <a:bodyPr/>
        <a:lstStyle/>
        <a:p>
          <a:endParaRPr lang="en-US"/>
        </a:p>
      </dgm:t>
    </dgm:pt>
    <dgm:pt modelId="{B031EAA9-7B5F-4EB9-B0F9-CC05CB44C770}">
      <dgm:prSet custT="1"/>
      <dgm:spPr/>
      <dgm:t>
        <a:bodyPr/>
        <a:lstStyle/>
        <a:p>
          <a:r>
            <a:rPr lang="en-US" sz="1800" dirty="0"/>
            <a:t>Medications</a:t>
          </a:r>
        </a:p>
      </dgm:t>
    </dgm:pt>
    <dgm:pt modelId="{89DB80E0-1CAD-4656-8901-E8553FC22BF1}" type="parTrans" cxnId="{38F6ECA9-6341-4CA7-86F5-24EFC246CA1F}">
      <dgm:prSet/>
      <dgm:spPr/>
      <dgm:t>
        <a:bodyPr/>
        <a:lstStyle/>
        <a:p>
          <a:endParaRPr lang="en-US"/>
        </a:p>
      </dgm:t>
    </dgm:pt>
    <dgm:pt modelId="{19879FE1-C7C5-4EBF-BBA2-DF6E654F74F6}" type="sibTrans" cxnId="{38F6ECA9-6341-4CA7-86F5-24EFC246CA1F}">
      <dgm:prSet/>
      <dgm:spPr/>
      <dgm:t>
        <a:bodyPr/>
        <a:lstStyle/>
        <a:p>
          <a:endParaRPr lang="en-US"/>
        </a:p>
      </dgm:t>
    </dgm:pt>
    <dgm:pt modelId="{CEB0C2AA-748D-4F13-8B8D-879A05B4E00B}">
      <dgm:prSet custT="1"/>
      <dgm:spPr/>
      <dgm:t>
        <a:bodyPr/>
        <a:lstStyle/>
        <a:p>
          <a:r>
            <a:rPr lang="en-US" sz="2000" dirty="0"/>
            <a:t>Mentation</a:t>
          </a:r>
          <a:endParaRPr lang="en-US" sz="1800" dirty="0"/>
        </a:p>
      </dgm:t>
    </dgm:pt>
    <dgm:pt modelId="{11F8440A-8243-4E35-A7B8-467FE631E669}" type="parTrans" cxnId="{B29445E2-EB99-4F99-977E-7DC891A59A6A}">
      <dgm:prSet/>
      <dgm:spPr/>
      <dgm:t>
        <a:bodyPr/>
        <a:lstStyle/>
        <a:p>
          <a:endParaRPr lang="en-US"/>
        </a:p>
      </dgm:t>
    </dgm:pt>
    <dgm:pt modelId="{A4AAA24A-1B41-4A36-9082-7B9F83855B33}" type="sibTrans" cxnId="{B29445E2-EB99-4F99-977E-7DC891A59A6A}">
      <dgm:prSet/>
      <dgm:spPr/>
      <dgm:t>
        <a:bodyPr/>
        <a:lstStyle/>
        <a:p>
          <a:endParaRPr lang="en-US"/>
        </a:p>
      </dgm:t>
    </dgm:pt>
    <dgm:pt modelId="{8407F8CA-46D4-469B-B6FF-FCB448301735}">
      <dgm:prSet custT="1"/>
      <dgm:spPr/>
      <dgm:t>
        <a:bodyPr/>
        <a:lstStyle/>
        <a:p>
          <a:r>
            <a:rPr lang="en-US" sz="2000" dirty="0"/>
            <a:t>Mobility</a:t>
          </a:r>
        </a:p>
      </dgm:t>
    </dgm:pt>
    <dgm:pt modelId="{25C83446-E3D8-4FE8-84F6-2BF33702DAE8}" type="parTrans" cxnId="{BF2841E8-BF2C-4FED-B7C7-710AD9E92170}">
      <dgm:prSet/>
      <dgm:spPr/>
      <dgm:t>
        <a:bodyPr/>
        <a:lstStyle/>
        <a:p>
          <a:endParaRPr lang="en-US"/>
        </a:p>
      </dgm:t>
    </dgm:pt>
    <dgm:pt modelId="{E07BD43F-CF61-416D-A1D0-2079CA6681B8}" type="sibTrans" cxnId="{BF2841E8-BF2C-4FED-B7C7-710AD9E92170}">
      <dgm:prSet/>
      <dgm:spPr/>
      <dgm:t>
        <a:bodyPr/>
        <a:lstStyle/>
        <a:p>
          <a:endParaRPr lang="en-US"/>
        </a:p>
      </dgm:t>
    </dgm:pt>
    <dgm:pt modelId="{B7FC2765-96A2-4352-ADCD-4805E1E57540}">
      <dgm:prSet/>
      <dgm:spPr/>
      <dgm:t>
        <a:bodyPr/>
        <a:lstStyle/>
        <a:p>
          <a:r>
            <a:rPr lang="en-US" dirty="0"/>
            <a:t>4Ms</a:t>
          </a:r>
        </a:p>
      </dgm:t>
    </dgm:pt>
    <dgm:pt modelId="{6A501F30-D63D-4919-86F4-3C2DA3FBADC2}" type="parTrans" cxnId="{F5CC606C-8D56-4B7F-9E6D-0D48E12D4C96}">
      <dgm:prSet/>
      <dgm:spPr/>
      <dgm:t>
        <a:bodyPr/>
        <a:lstStyle/>
        <a:p>
          <a:endParaRPr lang="en-US"/>
        </a:p>
      </dgm:t>
    </dgm:pt>
    <dgm:pt modelId="{33978EB4-0F1F-436B-B2B0-842254404EFA}" type="sibTrans" cxnId="{F5CC606C-8D56-4B7F-9E6D-0D48E12D4C96}">
      <dgm:prSet/>
      <dgm:spPr/>
      <dgm:t>
        <a:bodyPr/>
        <a:lstStyle/>
        <a:p>
          <a:endParaRPr lang="en-US"/>
        </a:p>
      </dgm:t>
    </dgm:pt>
    <dgm:pt modelId="{0E32D1DE-F038-4057-B1F2-7344AAA0143F}" type="pres">
      <dgm:prSet presAssocID="{508C7E40-26C7-4E25-BBB1-FB4C9DE13FC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C908EA-5463-4239-9C72-987F22E184DC}" type="pres">
      <dgm:prSet presAssocID="{B7FC2765-96A2-4352-ADCD-4805E1E57540}" presName="centerShape" presStyleLbl="node0" presStyleIdx="0" presStyleCnt="1"/>
      <dgm:spPr/>
    </dgm:pt>
    <dgm:pt modelId="{A1046C82-58BE-42F3-A484-DB889A786D0E}" type="pres">
      <dgm:prSet presAssocID="{03E3CD03-7EEC-4BB9-94A6-ACD0EF6D8645}" presName="node" presStyleLbl="node1" presStyleIdx="0" presStyleCnt="4" custScaleX="124653" custScaleY="110769">
        <dgm:presLayoutVars>
          <dgm:bulletEnabled val="1"/>
        </dgm:presLayoutVars>
      </dgm:prSet>
      <dgm:spPr/>
    </dgm:pt>
    <dgm:pt modelId="{0E325D05-3A52-4C18-8239-E4560E4B1A1F}" type="pres">
      <dgm:prSet presAssocID="{03E3CD03-7EEC-4BB9-94A6-ACD0EF6D8645}" presName="dummy" presStyleCnt="0"/>
      <dgm:spPr/>
    </dgm:pt>
    <dgm:pt modelId="{0DCAB469-542F-4A5E-A2B0-9BFE42B9C0DF}" type="pres">
      <dgm:prSet presAssocID="{FE8B6567-C0B0-4C6A-A1B0-9C8A9E6954D4}" presName="sibTrans" presStyleLbl="sibTrans2D1" presStyleIdx="0" presStyleCnt="4"/>
      <dgm:spPr/>
    </dgm:pt>
    <dgm:pt modelId="{9263D5A4-7DC5-4E7F-B1DA-4347BFBEBF49}" type="pres">
      <dgm:prSet presAssocID="{B031EAA9-7B5F-4EB9-B0F9-CC05CB44C770}" presName="node" presStyleLbl="node1" presStyleIdx="1" presStyleCnt="4" custScaleX="129530" custScaleY="122990">
        <dgm:presLayoutVars>
          <dgm:bulletEnabled val="1"/>
        </dgm:presLayoutVars>
      </dgm:prSet>
      <dgm:spPr/>
    </dgm:pt>
    <dgm:pt modelId="{7806F9F9-9CDC-4765-98B7-BB081C87E07D}" type="pres">
      <dgm:prSet presAssocID="{B031EAA9-7B5F-4EB9-B0F9-CC05CB44C770}" presName="dummy" presStyleCnt="0"/>
      <dgm:spPr/>
    </dgm:pt>
    <dgm:pt modelId="{898D07D0-5F03-4BD3-9759-B0DE482496CD}" type="pres">
      <dgm:prSet presAssocID="{19879FE1-C7C5-4EBF-BBA2-DF6E654F74F6}" presName="sibTrans" presStyleLbl="sibTrans2D1" presStyleIdx="1" presStyleCnt="4"/>
      <dgm:spPr/>
    </dgm:pt>
    <dgm:pt modelId="{2DF4A412-24BC-4C3E-A30A-391249A96FBA}" type="pres">
      <dgm:prSet presAssocID="{CEB0C2AA-748D-4F13-8B8D-879A05B4E00B}" presName="node" presStyleLbl="node1" presStyleIdx="2" presStyleCnt="4" custScaleX="132297" custScaleY="122705">
        <dgm:presLayoutVars>
          <dgm:bulletEnabled val="1"/>
        </dgm:presLayoutVars>
      </dgm:prSet>
      <dgm:spPr/>
    </dgm:pt>
    <dgm:pt modelId="{A83FEB03-5B9F-4075-8B50-0A237050F62A}" type="pres">
      <dgm:prSet presAssocID="{CEB0C2AA-748D-4F13-8B8D-879A05B4E00B}" presName="dummy" presStyleCnt="0"/>
      <dgm:spPr/>
    </dgm:pt>
    <dgm:pt modelId="{20FF34D7-1BEC-4E30-89CA-43462446B915}" type="pres">
      <dgm:prSet presAssocID="{A4AAA24A-1B41-4A36-9082-7B9F83855B33}" presName="sibTrans" presStyleLbl="sibTrans2D1" presStyleIdx="2" presStyleCnt="4"/>
      <dgm:spPr/>
    </dgm:pt>
    <dgm:pt modelId="{8A66EF77-A4C8-4963-A922-E88865CA1AF9}" type="pres">
      <dgm:prSet presAssocID="{8407F8CA-46D4-469B-B6FF-FCB448301735}" presName="node" presStyleLbl="node1" presStyleIdx="3" presStyleCnt="4" custScaleX="128414" custScaleY="118809">
        <dgm:presLayoutVars>
          <dgm:bulletEnabled val="1"/>
        </dgm:presLayoutVars>
      </dgm:prSet>
      <dgm:spPr/>
    </dgm:pt>
    <dgm:pt modelId="{226929BA-0BD0-4DC1-8117-358DF57285EA}" type="pres">
      <dgm:prSet presAssocID="{8407F8CA-46D4-469B-B6FF-FCB448301735}" presName="dummy" presStyleCnt="0"/>
      <dgm:spPr/>
    </dgm:pt>
    <dgm:pt modelId="{E6E7AFC8-1AF5-4654-9939-822BF7D4F137}" type="pres">
      <dgm:prSet presAssocID="{E07BD43F-CF61-416D-A1D0-2079CA6681B8}" presName="sibTrans" presStyleLbl="sibTrans2D1" presStyleIdx="3" presStyleCnt="4"/>
      <dgm:spPr/>
    </dgm:pt>
  </dgm:ptLst>
  <dgm:cxnLst>
    <dgm:cxn modelId="{4998EA18-D144-478F-A679-B05E98EA47FD}" type="presOf" srcId="{19879FE1-C7C5-4EBF-BBA2-DF6E654F74F6}" destId="{898D07D0-5F03-4BD3-9759-B0DE482496CD}" srcOrd="0" destOrd="0" presId="urn:microsoft.com/office/officeart/2005/8/layout/radial6"/>
    <dgm:cxn modelId="{DDE8DF1E-F4F3-4E2C-95FE-9570C692F35E}" type="presOf" srcId="{B7FC2765-96A2-4352-ADCD-4805E1E57540}" destId="{35C908EA-5463-4239-9C72-987F22E184DC}" srcOrd="0" destOrd="0" presId="urn:microsoft.com/office/officeart/2005/8/layout/radial6"/>
    <dgm:cxn modelId="{28D7AC5B-DFE3-4EBC-8D7C-851E955E6558}" type="presOf" srcId="{B031EAA9-7B5F-4EB9-B0F9-CC05CB44C770}" destId="{9263D5A4-7DC5-4E7F-B1DA-4347BFBEBF49}" srcOrd="0" destOrd="0" presId="urn:microsoft.com/office/officeart/2005/8/layout/radial6"/>
    <dgm:cxn modelId="{4E8B014C-8EC7-4842-AFDA-A6304CE87EC9}" type="presOf" srcId="{E07BD43F-CF61-416D-A1D0-2079CA6681B8}" destId="{E6E7AFC8-1AF5-4654-9939-822BF7D4F137}" srcOrd="0" destOrd="0" presId="urn:microsoft.com/office/officeart/2005/8/layout/radial6"/>
    <dgm:cxn modelId="{F5CC606C-8D56-4B7F-9E6D-0D48E12D4C96}" srcId="{508C7E40-26C7-4E25-BBB1-FB4C9DE13FCC}" destId="{B7FC2765-96A2-4352-ADCD-4805E1E57540}" srcOrd="0" destOrd="0" parTransId="{6A501F30-D63D-4919-86F4-3C2DA3FBADC2}" sibTransId="{33978EB4-0F1F-436B-B2B0-842254404EFA}"/>
    <dgm:cxn modelId="{BA74107E-D6D3-44B5-9C9D-E2CAC53CC58E}" type="presOf" srcId="{CEB0C2AA-748D-4F13-8B8D-879A05B4E00B}" destId="{2DF4A412-24BC-4C3E-A30A-391249A96FBA}" srcOrd="0" destOrd="0" presId="urn:microsoft.com/office/officeart/2005/8/layout/radial6"/>
    <dgm:cxn modelId="{22E2D080-9240-4FC4-B589-67F6F069D7C4}" type="presOf" srcId="{8407F8CA-46D4-469B-B6FF-FCB448301735}" destId="{8A66EF77-A4C8-4963-A922-E88865CA1AF9}" srcOrd="0" destOrd="0" presId="urn:microsoft.com/office/officeart/2005/8/layout/radial6"/>
    <dgm:cxn modelId="{38F6ECA9-6341-4CA7-86F5-24EFC246CA1F}" srcId="{B7FC2765-96A2-4352-ADCD-4805E1E57540}" destId="{B031EAA9-7B5F-4EB9-B0F9-CC05CB44C770}" srcOrd="1" destOrd="0" parTransId="{89DB80E0-1CAD-4656-8901-E8553FC22BF1}" sibTransId="{19879FE1-C7C5-4EBF-BBA2-DF6E654F74F6}"/>
    <dgm:cxn modelId="{C4BB3CCD-B029-4EF3-9715-4C950EEF1673}" type="presOf" srcId="{03E3CD03-7EEC-4BB9-94A6-ACD0EF6D8645}" destId="{A1046C82-58BE-42F3-A484-DB889A786D0E}" srcOrd="0" destOrd="0" presId="urn:microsoft.com/office/officeart/2005/8/layout/radial6"/>
    <dgm:cxn modelId="{E22298DD-2E9D-4144-8D2D-82A5ECB9482C}" srcId="{B7FC2765-96A2-4352-ADCD-4805E1E57540}" destId="{03E3CD03-7EEC-4BB9-94A6-ACD0EF6D8645}" srcOrd="0" destOrd="0" parTransId="{9F5EAD2B-1346-419C-94CB-6D8177FA9D6D}" sibTransId="{FE8B6567-C0B0-4C6A-A1B0-9C8A9E6954D4}"/>
    <dgm:cxn modelId="{3F2C09DF-9254-4ADC-9A07-591CBA28E6BF}" type="presOf" srcId="{A4AAA24A-1B41-4A36-9082-7B9F83855B33}" destId="{20FF34D7-1BEC-4E30-89CA-43462446B915}" srcOrd="0" destOrd="0" presId="urn:microsoft.com/office/officeart/2005/8/layout/radial6"/>
    <dgm:cxn modelId="{B29445E2-EB99-4F99-977E-7DC891A59A6A}" srcId="{B7FC2765-96A2-4352-ADCD-4805E1E57540}" destId="{CEB0C2AA-748D-4F13-8B8D-879A05B4E00B}" srcOrd="2" destOrd="0" parTransId="{11F8440A-8243-4E35-A7B8-467FE631E669}" sibTransId="{A4AAA24A-1B41-4A36-9082-7B9F83855B33}"/>
    <dgm:cxn modelId="{4285BEE3-B0D2-48D6-8849-6007EF903B5D}" type="presOf" srcId="{508C7E40-26C7-4E25-BBB1-FB4C9DE13FCC}" destId="{0E32D1DE-F038-4057-B1F2-7344AAA0143F}" srcOrd="0" destOrd="0" presId="urn:microsoft.com/office/officeart/2005/8/layout/radial6"/>
    <dgm:cxn modelId="{BF2841E8-BF2C-4FED-B7C7-710AD9E92170}" srcId="{B7FC2765-96A2-4352-ADCD-4805E1E57540}" destId="{8407F8CA-46D4-469B-B6FF-FCB448301735}" srcOrd="3" destOrd="0" parTransId="{25C83446-E3D8-4FE8-84F6-2BF33702DAE8}" sibTransId="{E07BD43F-CF61-416D-A1D0-2079CA6681B8}"/>
    <dgm:cxn modelId="{604C7DFE-4DFF-4F1C-B016-9F3C16E0D3B7}" type="presOf" srcId="{FE8B6567-C0B0-4C6A-A1B0-9C8A9E6954D4}" destId="{0DCAB469-542F-4A5E-A2B0-9BFE42B9C0DF}" srcOrd="0" destOrd="0" presId="urn:microsoft.com/office/officeart/2005/8/layout/radial6"/>
    <dgm:cxn modelId="{16FA89F7-6EE9-4B5F-8586-05A9BE586B15}" type="presParOf" srcId="{0E32D1DE-F038-4057-B1F2-7344AAA0143F}" destId="{35C908EA-5463-4239-9C72-987F22E184DC}" srcOrd="0" destOrd="0" presId="urn:microsoft.com/office/officeart/2005/8/layout/radial6"/>
    <dgm:cxn modelId="{87FA5D08-8D09-4FE0-B442-C472766D37D5}" type="presParOf" srcId="{0E32D1DE-F038-4057-B1F2-7344AAA0143F}" destId="{A1046C82-58BE-42F3-A484-DB889A786D0E}" srcOrd="1" destOrd="0" presId="urn:microsoft.com/office/officeart/2005/8/layout/radial6"/>
    <dgm:cxn modelId="{53174EE3-9845-495F-A435-5483FF4A10AA}" type="presParOf" srcId="{0E32D1DE-F038-4057-B1F2-7344AAA0143F}" destId="{0E325D05-3A52-4C18-8239-E4560E4B1A1F}" srcOrd="2" destOrd="0" presId="urn:microsoft.com/office/officeart/2005/8/layout/radial6"/>
    <dgm:cxn modelId="{18AC2CC2-3C94-4E17-BB4C-1AEFC795BAFC}" type="presParOf" srcId="{0E32D1DE-F038-4057-B1F2-7344AAA0143F}" destId="{0DCAB469-542F-4A5E-A2B0-9BFE42B9C0DF}" srcOrd="3" destOrd="0" presId="urn:microsoft.com/office/officeart/2005/8/layout/radial6"/>
    <dgm:cxn modelId="{B12CBC7E-BE2E-46EE-BF11-FD5D4CAEB07C}" type="presParOf" srcId="{0E32D1DE-F038-4057-B1F2-7344AAA0143F}" destId="{9263D5A4-7DC5-4E7F-B1DA-4347BFBEBF49}" srcOrd="4" destOrd="0" presId="urn:microsoft.com/office/officeart/2005/8/layout/radial6"/>
    <dgm:cxn modelId="{4EFAC843-742E-4510-B898-97B01C84EBA5}" type="presParOf" srcId="{0E32D1DE-F038-4057-B1F2-7344AAA0143F}" destId="{7806F9F9-9CDC-4765-98B7-BB081C87E07D}" srcOrd="5" destOrd="0" presId="urn:microsoft.com/office/officeart/2005/8/layout/radial6"/>
    <dgm:cxn modelId="{2D3AD86F-95E6-4DA1-9884-EBA0B32A820B}" type="presParOf" srcId="{0E32D1DE-F038-4057-B1F2-7344AAA0143F}" destId="{898D07D0-5F03-4BD3-9759-B0DE482496CD}" srcOrd="6" destOrd="0" presId="urn:microsoft.com/office/officeart/2005/8/layout/radial6"/>
    <dgm:cxn modelId="{B2737D03-CFA4-40B1-AD28-B5B9AE936090}" type="presParOf" srcId="{0E32D1DE-F038-4057-B1F2-7344AAA0143F}" destId="{2DF4A412-24BC-4C3E-A30A-391249A96FBA}" srcOrd="7" destOrd="0" presId="urn:microsoft.com/office/officeart/2005/8/layout/radial6"/>
    <dgm:cxn modelId="{51D0BE82-C919-4933-9816-F4643A1F8400}" type="presParOf" srcId="{0E32D1DE-F038-4057-B1F2-7344AAA0143F}" destId="{A83FEB03-5B9F-4075-8B50-0A237050F62A}" srcOrd="8" destOrd="0" presId="urn:microsoft.com/office/officeart/2005/8/layout/radial6"/>
    <dgm:cxn modelId="{19163B25-D8E1-4D6B-B6F6-3D50C584B803}" type="presParOf" srcId="{0E32D1DE-F038-4057-B1F2-7344AAA0143F}" destId="{20FF34D7-1BEC-4E30-89CA-43462446B915}" srcOrd="9" destOrd="0" presId="urn:microsoft.com/office/officeart/2005/8/layout/radial6"/>
    <dgm:cxn modelId="{E6D7B327-E7E3-4306-A00D-E4E61ADA03CE}" type="presParOf" srcId="{0E32D1DE-F038-4057-B1F2-7344AAA0143F}" destId="{8A66EF77-A4C8-4963-A922-E88865CA1AF9}" srcOrd="10" destOrd="0" presId="urn:microsoft.com/office/officeart/2005/8/layout/radial6"/>
    <dgm:cxn modelId="{15CD3D34-1894-44BD-B207-3D13CBDB68D3}" type="presParOf" srcId="{0E32D1DE-F038-4057-B1F2-7344AAA0143F}" destId="{226929BA-0BD0-4DC1-8117-358DF57285EA}" srcOrd="11" destOrd="0" presId="urn:microsoft.com/office/officeart/2005/8/layout/radial6"/>
    <dgm:cxn modelId="{2B90C8A9-DBFA-45DE-BB22-A94F11531952}" type="presParOf" srcId="{0E32D1DE-F038-4057-B1F2-7344AAA0143F}" destId="{E6E7AFC8-1AF5-4654-9939-822BF7D4F13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3228BB-2A42-4716-9496-96AF9690D763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F21F2EE-BFFF-4951-9AD1-BAD5BC101EBE}">
      <dgm:prSet/>
      <dgm:spPr/>
      <dgm:t>
        <a:bodyPr/>
        <a:lstStyle/>
        <a:p>
          <a:r>
            <a:rPr lang="en-US" dirty="0"/>
            <a:t>Focus on What Matters to the individual</a:t>
          </a:r>
        </a:p>
      </dgm:t>
    </dgm:pt>
    <dgm:pt modelId="{67220916-0A99-4340-8B15-C94566C8D959}" type="parTrans" cxnId="{D9F29AD4-B7F6-431F-88A3-F6D46EFFC113}">
      <dgm:prSet/>
      <dgm:spPr/>
      <dgm:t>
        <a:bodyPr/>
        <a:lstStyle/>
        <a:p>
          <a:endParaRPr lang="en-US"/>
        </a:p>
      </dgm:t>
    </dgm:pt>
    <dgm:pt modelId="{DFB066DE-1EA3-4984-9349-22821D9C6FC6}" type="sibTrans" cxnId="{D9F29AD4-B7F6-431F-88A3-F6D46EFFC113}">
      <dgm:prSet/>
      <dgm:spPr/>
      <dgm:t>
        <a:bodyPr/>
        <a:lstStyle/>
        <a:p>
          <a:endParaRPr lang="en-US"/>
        </a:p>
      </dgm:t>
    </dgm:pt>
    <dgm:pt modelId="{909B7268-A437-4371-AFF3-B5E9AC90958F}">
      <dgm:prSet/>
      <dgm:spPr/>
      <dgm:t>
        <a:bodyPr/>
        <a:lstStyle/>
        <a:p>
          <a:r>
            <a:rPr lang="en-US" dirty="0"/>
            <a:t>What are most important things in the person’s life right now? </a:t>
          </a:r>
        </a:p>
      </dgm:t>
    </dgm:pt>
    <dgm:pt modelId="{52147483-2994-4F04-A3E9-771C3D3CAF4C}" type="parTrans" cxnId="{64AEC9D9-E95D-404C-9515-FE8739E40188}">
      <dgm:prSet/>
      <dgm:spPr/>
      <dgm:t>
        <a:bodyPr/>
        <a:lstStyle/>
        <a:p>
          <a:endParaRPr lang="en-US"/>
        </a:p>
      </dgm:t>
    </dgm:pt>
    <dgm:pt modelId="{41E65CFD-1EFF-4802-88D7-343EA71A8128}" type="sibTrans" cxnId="{64AEC9D9-E95D-404C-9515-FE8739E40188}">
      <dgm:prSet/>
      <dgm:spPr/>
      <dgm:t>
        <a:bodyPr/>
        <a:lstStyle/>
        <a:p>
          <a:endParaRPr lang="en-US"/>
        </a:p>
      </dgm:t>
    </dgm:pt>
    <dgm:pt modelId="{43E3DC59-5CA3-4568-B6E3-C8B165A71911}">
      <dgm:prSet/>
      <dgm:spPr/>
      <dgm:t>
        <a:bodyPr/>
        <a:lstStyle/>
        <a:p>
          <a:r>
            <a:rPr lang="en-US"/>
            <a:t>People, situations, upcoming events, feelings/emotions</a:t>
          </a:r>
        </a:p>
      </dgm:t>
    </dgm:pt>
    <dgm:pt modelId="{748F04E2-9B10-49F0-88D4-0A609D33632B}" type="parTrans" cxnId="{52E40A2B-5C9E-4FD2-A60C-62B4FF46B0EA}">
      <dgm:prSet/>
      <dgm:spPr/>
      <dgm:t>
        <a:bodyPr/>
        <a:lstStyle/>
        <a:p>
          <a:endParaRPr lang="en-US"/>
        </a:p>
      </dgm:t>
    </dgm:pt>
    <dgm:pt modelId="{18224C7A-6CDE-4ABE-A562-BFE798C62B65}" type="sibTrans" cxnId="{52E40A2B-5C9E-4FD2-A60C-62B4FF46B0EA}">
      <dgm:prSet/>
      <dgm:spPr/>
      <dgm:t>
        <a:bodyPr/>
        <a:lstStyle/>
        <a:p>
          <a:endParaRPr lang="en-US"/>
        </a:p>
      </dgm:t>
    </dgm:pt>
    <dgm:pt modelId="{AAE0FA58-465B-4B19-898B-9858FFF59A05}">
      <dgm:prSet/>
      <dgm:spPr/>
      <dgm:t>
        <a:bodyPr/>
        <a:lstStyle/>
        <a:p>
          <a:r>
            <a:rPr lang="en-US" dirty="0"/>
            <a:t>What is going well? What activities do you enjoy?</a:t>
          </a:r>
        </a:p>
      </dgm:t>
    </dgm:pt>
    <dgm:pt modelId="{ECADCF30-9D1F-42EB-BDB2-484003D7195E}" type="parTrans" cxnId="{7D57BD34-B81E-418A-BE77-2CB5D6B996F6}">
      <dgm:prSet/>
      <dgm:spPr/>
      <dgm:t>
        <a:bodyPr/>
        <a:lstStyle/>
        <a:p>
          <a:endParaRPr lang="en-US"/>
        </a:p>
      </dgm:t>
    </dgm:pt>
    <dgm:pt modelId="{BDC1DC8B-CB91-4948-956D-2BCF0B6F9087}" type="sibTrans" cxnId="{7D57BD34-B81E-418A-BE77-2CB5D6B996F6}">
      <dgm:prSet/>
      <dgm:spPr/>
      <dgm:t>
        <a:bodyPr/>
        <a:lstStyle/>
        <a:p>
          <a:endParaRPr lang="en-US"/>
        </a:p>
      </dgm:t>
    </dgm:pt>
    <dgm:pt modelId="{F317AA04-626B-41A6-8FEF-B2090F6B2030}">
      <dgm:prSet/>
      <dgm:spPr/>
      <dgm:t>
        <a:bodyPr/>
        <a:lstStyle/>
        <a:p>
          <a:r>
            <a:rPr lang="en-US" dirty="0"/>
            <a:t>What could be better? What gets in the way?</a:t>
          </a:r>
        </a:p>
      </dgm:t>
    </dgm:pt>
    <dgm:pt modelId="{365806E7-25CB-4057-877E-245B18FC5C8E}" type="parTrans" cxnId="{12DFCD1F-A936-40E9-AB8C-D48955610E79}">
      <dgm:prSet/>
      <dgm:spPr/>
      <dgm:t>
        <a:bodyPr/>
        <a:lstStyle/>
        <a:p>
          <a:endParaRPr lang="en-US"/>
        </a:p>
      </dgm:t>
    </dgm:pt>
    <dgm:pt modelId="{46261BD8-AAFB-4839-A144-6C3D0CDC0AFB}" type="sibTrans" cxnId="{12DFCD1F-A936-40E9-AB8C-D48955610E79}">
      <dgm:prSet/>
      <dgm:spPr/>
      <dgm:t>
        <a:bodyPr/>
        <a:lstStyle/>
        <a:p>
          <a:endParaRPr lang="en-US"/>
        </a:p>
      </dgm:t>
    </dgm:pt>
    <dgm:pt modelId="{58A4F6F8-7E97-4250-9783-6615DBA11BFD}">
      <dgm:prSet/>
      <dgm:spPr/>
      <dgm:t>
        <a:bodyPr/>
        <a:lstStyle/>
        <a:p>
          <a:r>
            <a:rPr lang="en-US"/>
            <a:t>Identify information provider should know about</a:t>
          </a:r>
        </a:p>
      </dgm:t>
    </dgm:pt>
    <dgm:pt modelId="{E7D6DA44-7A31-4991-90D6-3490E4418826}" type="parTrans" cxnId="{B1557F57-F6FD-45B8-8FBD-FF0C1A5EE1C5}">
      <dgm:prSet/>
      <dgm:spPr/>
      <dgm:t>
        <a:bodyPr/>
        <a:lstStyle/>
        <a:p>
          <a:endParaRPr lang="en-US"/>
        </a:p>
      </dgm:t>
    </dgm:pt>
    <dgm:pt modelId="{6A8BEF83-7FC9-4DC6-BC62-896939A26C93}" type="sibTrans" cxnId="{B1557F57-F6FD-45B8-8FBD-FF0C1A5EE1C5}">
      <dgm:prSet/>
      <dgm:spPr/>
      <dgm:t>
        <a:bodyPr/>
        <a:lstStyle/>
        <a:p>
          <a:endParaRPr lang="en-US"/>
        </a:p>
      </dgm:t>
    </dgm:pt>
    <dgm:pt modelId="{25ACDDA8-313A-4C9D-A0C0-CC9E28B2ADDB}">
      <dgm:prSet/>
      <dgm:spPr/>
      <dgm:t>
        <a:bodyPr/>
        <a:lstStyle/>
        <a:p>
          <a:r>
            <a:rPr lang="en-US"/>
            <a:t>Responsibilities, network of support or lack thereof, e.g.</a:t>
          </a:r>
        </a:p>
      </dgm:t>
    </dgm:pt>
    <dgm:pt modelId="{FC0DA7E7-0439-45A5-BECF-CB26344EB71F}" type="parTrans" cxnId="{50B6308A-FDB2-4C89-A82C-3F8002773119}">
      <dgm:prSet/>
      <dgm:spPr/>
      <dgm:t>
        <a:bodyPr/>
        <a:lstStyle/>
        <a:p>
          <a:endParaRPr lang="en-US"/>
        </a:p>
      </dgm:t>
    </dgm:pt>
    <dgm:pt modelId="{0AE7696C-4FF6-4A7F-9B3F-DBE199233358}" type="sibTrans" cxnId="{50B6308A-FDB2-4C89-A82C-3F8002773119}">
      <dgm:prSet/>
      <dgm:spPr/>
      <dgm:t>
        <a:bodyPr/>
        <a:lstStyle/>
        <a:p>
          <a:endParaRPr lang="en-US"/>
        </a:p>
      </dgm:t>
    </dgm:pt>
    <dgm:pt modelId="{9C4E087B-1EEC-4467-BD9E-FBA3A19B88CA}">
      <dgm:prSet/>
      <dgm:spPr/>
      <dgm:t>
        <a:bodyPr/>
        <a:lstStyle/>
        <a:p>
          <a:r>
            <a:rPr lang="en-US" dirty="0"/>
            <a:t>Medications</a:t>
          </a:r>
        </a:p>
      </dgm:t>
    </dgm:pt>
    <dgm:pt modelId="{031A5E29-B49E-4FA1-A9B8-015F10AA5782}" type="parTrans" cxnId="{3E7F2E7D-6061-4783-B549-441D59908180}">
      <dgm:prSet/>
      <dgm:spPr/>
      <dgm:t>
        <a:bodyPr/>
        <a:lstStyle/>
        <a:p>
          <a:endParaRPr lang="en-US"/>
        </a:p>
      </dgm:t>
    </dgm:pt>
    <dgm:pt modelId="{C14DAD8D-D413-4DFB-B743-31F5A04878B7}" type="sibTrans" cxnId="{3E7F2E7D-6061-4783-B549-441D59908180}">
      <dgm:prSet/>
      <dgm:spPr/>
      <dgm:t>
        <a:bodyPr/>
        <a:lstStyle/>
        <a:p>
          <a:endParaRPr lang="en-US"/>
        </a:p>
      </dgm:t>
    </dgm:pt>
    <dgm:pt modelId="{3D6545BC-F7EA-42FB-9952-301882ED7087}">
      <dgm:prSet/>
      <dgm:spPr/>
      <dgm:t>
        <a:bodyPr/>
        <a:lstStyle/>
        <a:p>
          <a:r>
            <a:rPr lang="en-US" dirty="0"/>
            <a:t>Current medications (include all 3 categories of drugs!)</a:t>
          </a:r>
        </a:p>
      </dgm:t>
    </dgm:pt>
    <dgm:pt modelId="{3AF26A56-4A77-4525-B6C3-B57C60706089}" type="parTrans" cxnId="{03262776-785E-4438-AF23-5D1A6C9EFDC3}">
      <dgm:prSet/>
      <dgm:spPr/>
      <dgm:t>
        <a:bodyPr/>
        <a:lstStyle/>
        <a:p>
          <a:endParaRPr lang="en-US"/>
        </a:p>
      </dgm:t>
    </dgm:pt>
    <dgm:pt modelId="{A493ACD0-0269-4B09-BF27-B02719D5168D}" type="sibTrans" cxnId="{03262776-785E-4438-AF23-5D1A6C9EFDC3}">
      <dgm:prSet/>
      <dgm:spPr/>
      <dgm:t>
        <a:bodyPr/>
        <a:lstStyle/>
        <a:p>
          <a:endParaRPr lang="en-US"/>
        </a:p>
      </dgm:t>
    </dgm:pt>
    <dgm:pt modelId="{180DA115-B3A9-4046-8A4D-4F01468A1037}">
      <dgm:prSet/>
      <dgm:spPr/>
      <dgm:t>
        <a:bodyPr/>
        <a:lstStyle/>
        <a:p>
          <a:r>
            <a:rPr lang="en-US"/>
            <a:t>What is going well with the medications</a:t>
          </a:r>
        </a:p>
      </dgm:t>
    </dgm:pt>
    <dgm:pt modelId="{B5B9630A-41F6-4D03-82B4-FAC27A3A8D72}" type="parTrans" cxnId="{55955BAD-3DC6-4D85-8E5D-E260C91C113F}">
      <dgm:prSet/>
      <dgm:spPr/>
      <dgm:t>
        <a:bodyPr/>
        <a:lstStyle/>
        <a:p>
          <a:endParaRPr lang="en-US"/>
        </a:p>
      </dgm:t>
    </dgm:pt>
    <dgm:pt modelId="{C5DD0722-08E8-446D-A29A-62B962652366}" type="sibTrans" cxnId="{55955BAD-3DC6-4D85-8E5D-E260C91C113F}">
      <dgm:prSet/>
      <dgm:spPr/>
      <dgm:t>
        <a:bodyPr/>
        <a:lstStyle/>
        <a:p>
          <a:endParaRPr lang="en-US"/>
        </a:p>
      </dgm:t>
    </dgm:pt>
    <dgm:pt modelId="{5AC83DC8-A8E8-4085-9A5C-02CA246AE6ED}">
      <dgm:prSet/>
      <dgm:spPr/>
      <dgm:t>
        <a:bodyPr/>
        <a:lstStyle/>
        <a:p>
          <a:r>
            <a:rPr lang="en-US"/>
            <a:t>What could be better (side effects, medication management, affordability, e.g.)</a:t>
          </a:r>
        </a:p>
      </dgm:t>
    </dgm:pt>
    <dgm:pt modelId="{04B1D75A-08CB-4EC0-BFFD-C816E5FC6FF3}" type="parTrans" cxnId="{89C07BD4-896F-43B0-9D28-A773AC8AA68A}">
      <dgm:prSet/>
      <dgm:spPr/>
      <dgm:t>
        <a:bodyPr/>
        <a:lstStyle/>
        <a:p>
          <a:endParaRPr lang="en-US"/>
        </a:p>
      </dgm:t>
    </dgm:pt>
    <dgm:pt modelId="{DDD39A7A-E272-45E7-90CF-D67F0F7ED143}" type="sibTrans" cxnId="{89C07BD4-896F-43B0-9D28-A773AC8AA68A}">
      <dgm:prSet/>
      <dgm:spPr/>
      <dgm:t>
        <a:bodyPr/>
        <a:lstStyle/>
        <a:p>
          <a:endParaRPr lang="en-US"/>
        </a:p>
      </dgm:t>
    </dgm:pt>
    <dgm:pt modelId="{9C527D3F-DFC7-438E-9E09-2FD8BDCAD846}">
      <dgm:prSet/>
      <dgm:spPr/>
      <dgm:t>
        <a:bodyPr/>
        <a:lstStyle/>
        <a:p>
          <a:r>
            <a:rPr lang="en-US"/>
            <a:t>What questions or concerns for provider</a:t>
          </a:r>
        </a:p>
      </dgm:t>
    </dgm:pt>
    <dgm:pt modelId="{3442158D-5AD3-4ED2-B9B8-8B25E7C7D02F}" type="parTrans" cxnId="{53D13045-722B-4BB8-8FD7-35003E8D27AA}">
      <dgm:prSet/>
      <dgm:spPr/>
      <dgm:t>
        <a:bodyPr/>
        <a:lstStyle/>
        <a:p>
          <a:endParaRPr lang="en-US"/>
        </a:p>
      </dgm:t>
    </dgm:pt>
    <dgm:pt modelId="{EA8AFE62-20FE-4958-B93F-69F561AD8832}" type="sibTrans" cxnId="{53D13045-722B-4BB8-8FD7-35003E8D27AA}">
      <dgm:prSet/>
      <dgm:spPr/>
      <dgm:t>
        <a:bodyPr/>
        <a:lstStyle/>
        <a:p>
          <a:endParaRPr lang="en-US"/>
        </a:p>
      </dgm:t>
    </dgm:pt>
    <dgm:pt modelId="{4E3616B6-90B7-4E44-BC66-F4E14D99A4C2}" type="pres">
      <dgm:prSet presAssocID="{793228BB-2A42-4716-9496-96AF9690D763}" presName="linear" presStyleCnt="0">
        <dgm:presLayoutVars>
          <dgm:dir/>
          <dgm:animLvl val="lvl"/>
          <dgm:resizeHandles val="exact"/>
        </dgm:presLayoutVars>
      </dgm:prSet>
      <dgm:spPr/>
    </dgm:pt>
    <dgm:pt modelId="{0192BBC6-F21C-4198-BF62-36C02C3DC9B9}" type="pres">
      <dgm:prSet presAssocID="{FF21F2EE-BFFF-4951-9AD1-BAD5BC101EBE}" presName="parentLin" presStyleCnt="0"/>
      <dgm:spPr/>
    </dgm:pt>
    <dgm:pt modelId="{CE07E57F-5EC8-4EE1-85CD-0DBF0CF2AE24}" type="pres">
      <dgm:prSet presAssocID="{FF21F2EE-BFFF-4951-9AD1-BAD5BC101EBE}" presName="parentLeftMargin" presStyleLbl="node1" presStyleIdx="0" presStyleCnt="2"/>
      <dgm:spPr/>
    </dgm:pt>
    <dgm:pt modelId="{253A4508-C840-4DA0-8977-635D7AAC0B95}" type="pres">
      <dgm:prSet presAssocID="{FF21F2EE-BFFF-4951-9AD1-BAD5BC101E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B905EB-3070-4DD2-8967-B488D600E844}" type="pres">
      <dgm:prSet presAssocID="{FF21F2EE-BFFF-4951-9AD1-BAD5BC101EBE}" presName="negativeSpace" presStyleCnt="0"/>
      <dgm:spPr/>
    </dgm:pt>
    <dgm:pt modelId="{79B49CD7-C806-49A3-BF62-4D4752321258}" type="pres">
      <dgm:prSet presAssocID="{FF21F2EE-BFFF-4951-9AD1-BAD5BC101EBE}" presName="childText" presStyleLbl="conFgAcc1" presStyleIdx="0" presStyleCnt="2">
        <dgm:presLayoutVars>
          <dgm:bulletEnabled val="1"/>
        </dgm:presLayoutVars>
      </dgm:prSet>
      <dgm:spPr/>
    </dgm:pt>
    <dgm:pt modelId="{DEDE395E-494B-4CDB-99BD-733894CFB7CF}" type="pres">
      <dgm:prSet presAssocID="{DFB066DE-1EA3-4984-9349-22821D9C6FC6}" presName="spaceBetweenRectangles" presStyleCnt="0"/>
      <dgm:spPr/>
    </dgm:pt>
    <dgm:pt modelId="{79394B16-9B75-4E64-BADF-EF673D586F13}" type="pres">
      <dgm:prSet presAssocID="{9C4E087B-1EEC-4467-BD9E-FBA3A19B88CA}" presName="parentLin" presStyleCnt="0"/>
      <dgm:spPr/>
    </dgm:pt>
    <dgm:pt modelId="{CDA4EB7D-8B1E-4DF5-9412-B344A6AF2258}" type="pres">
      <dgm:prSet presAssocID="{9C4E087B-1EEC-4467-BD9E-FBA3A19B88CA}" presName="parentLeftMargin" presStyleLbl="node1" presStyleIdx="0" presStyleCnt="2"/>
      <dgm:spPr/>
    </dgm:pt>
    <dgm:pt modelId="{8DA22239-EB12-40D2-A761-09AFC67A54DE}" type="pres">
      <dgm:prSet presAssocID="{9C4E087B-1EEC-4467-BD9E-FBA3A19B88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62F02F2-280A-4611-959D-7C31A41F9CD2}" type="pres">
      <dgm:prSet presAssocID="{9C4E087B-1EEC-4467-BD9E-FBA3A19B88CA}" presName="negativeSpace" presStyleCnt="0"/>
      <dgm:spPr/>
    </dgm:pt>
    <dgm:pt modelId="{F2E0A12A-2801-4794-99CE-F05125AC045A}" type="pres">
      <dgm:prSet presAssocID="{9C4E087B-1EEC-4467-BD9E-FBA3A19B88C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CF41003-8AB4-4E3E-A4E8-38F6DC8A9987}" type="presOf" srcId="{AAE0FA58-465B-4B19-898B-9858FFF59A05}" destId="{79B49CD7-C806-49A3-BF62-4D4752321258}" srcOrd="0" destOrd="2" presId="urn:microsoft.com/office/officeart/2005/8/layout/list1"/>
    <dgm:cxn modelId="{4C0D3315-F9C6-4CDE-BEB4-513841661663}" type="presOf" srcId="{180DA115-B3A9-4046-8A4D-4F01468A1037}" destId="{F2E0A12A-2801-4794-99CE-F05125AC045A}" srcOrd="0" destOrd="1" presId="urn:microsoft.com/office/officeart/2005/8/layout/list1"/>
    <dgm:cxn modelId="{52DDAA1C-470B-4D76-A480-1E86000666BA}" type="presOf" srcId="{9C4E087B-1EEC-4467-BD9E-FBA3A19B88CA}" destId="{8DA22239-EB12-40D2-A761-09AFC67A54DE}" srcOrd="1" destOrd="0" presId="urn:microsoft.com/office/officeart/2005/8/layout/list1"/>
    <dgm:cxn modelId="{5F5BAF1D-BB91-488F-98BE-D27948201A05}" type="presOf" srcId="{909B7268-A437-4371-AFF3-B5E9AC90958F}" destId="{79B49CD7-C806-49A3-BF62-4D4752321258}" srcOrd="0" destOrd="0" presId="urn:microsoft.com/office/officeart/2005/8/layout/list1"/>
    <dgm:cxn modelId="{12DFCD1F-A936-40E9-AB8C-D48955610E79}" srcId="{FF21F2EE-BFFF-4951-9AD1-BAD5BC101EBE}" destId="{F317AA04-626B-41A6-8FEF-B2090F6B2030}" srcOrd="2" destOrd="0" parTransId="{365806E7-25CB-4057-877E-245B18FC5C8E}" sibTransId="{46261BD8-AAFB-4839-A144-6C3D0CDC0AFB}"/>
    <dgm:cxn modelId="{52E40A2B-5C9E-4FD2-A60C-62B4FF46B0EA}" srcId="{909B7268-A437-4371-AFF3-B5E9AC90958F}" destId="{43E3DC59-5CA3-4568-B6E3-C8B165A71911}" srcOrd="0" destOrd="0" parTransId="{748F04E2-9B10-49F0-88D4-0A609D33632B}" sibTransId="{18224C7A-6CDE-4ABE-A562-BFE798C62B65}"/>
    <dgm:cxn modelId="{7D57BD34-B81E-418A-BE77-2CB5D6B996F6}" srcId="{FF21F2EE-BFFF-4951-9AD1-BAD5BC101EBE}" destId="{AAE0FA58-465B-4B19-898B-9858FFF59A05}" srcOrd="1" destOrd="0" parTransId="{ECADCF30-9D1F-42EB-BDB2-484003D7195E}" sibTransId="{BDC1DC8B-CB91-4948-956D-2BCF0B6F9087}"/>
    <dgm:cxn modelId="{53D13045-722B-4BB8-8FD7-35003E8D27AA}" srcId="{9C4E087B-1EEC-4467-BD9E-FBA3A19B88CA}" destId="{9C527D3F-DFC7-438E-9E09-2FD8BDCAD846}" srcOrd="3" destOrd="0" parTransId="{3442158D-5AD3-4ED2-B9B8-8B25E7C7D02F}" sibTransId="{EA8AFE62-20FE-4958-B93F-69F561AD8832}"/>
    <dgm:cxn modelId="{B65E7266-1B80-49C7-8468-D8F39A667C9E}" type="presOf" srcId="{25ACDDA8-313A-4C9D-A0C0-CC9E28B2ADDB}" destId="{79B49CD7-C806-49A3-BF62-4D4752321258}" srcOrd="0" destOrd="5" presId="urn:microsoft.com/office/officeart/2005/8/layout/list1"/>
    <dgm:cxn modelId="{7D99BF68-BB3A-4D98-B306-3D349329F1C0}" type="presOf" srcId="{43E3DC59-5CA3-4568-B6E3-C8B165A71911}" destId="{79B49CD7-C806-49A3-BF62-4D4752321258}" srcOrd="0" destOrd="1" presId="urn:microsoft.com/office/officeart/2005/8/layout/list1"/>
    <dgm:cxn modelId="{061F2D51-E95C-42FA-A4A4-083C48194201}" type="presOf" srcId="{FF21F2EE-BFFF-4951-9AD1-BAD5BC101EBE}" destId="{253A4508-C840-4DA0-8977-635D7AAC0B95}" srcOrd="1" destOrd="0" presId="urn:microsoft.com/office/officeart/2005/8/layout/list1"/>
    <dgm:cxn modelId="{03262776-785E-4438-AF23-5D1A6C9EFDC3}" srcId="{9C4E087B-1EEC-4467-BD9E-FBA3A19B88CA}" destId="{3D6545BC-F7EA-42FB-9952-301882ED7087}" srcOrd="0" destOrd="0" parTransId="{3AF26A56-4A77-4525-B6C3-B57C60706089}" sibTransId="{A493ACD0-0269-4B09-BF27-B02719D5168D}"/>
    <dgm:cxn modelId="{B1557F57-F6FD-45B8-8FBD-FF0C1A5EE1C5}" srcId="{FF21F2EE-BFFF-4951-9AD1-BAD5BC101EBE}" destId="{58A4F6F8-7E97-4250-9783-6615DBA11BFD}" srcOrd="3" destOrd="0" parTransId="{E7D6DA44-7A31-4991-90D6-3490E4418826}" sibTransId="{6A8BEF83-7FC9-4DC6-BC62-896939A26C93}"/>
    <dgm:cxn modelId="{3E7F2E7D-6061-4783-B549-441D59908180}" srcId="{793228BB-2A42-4716-9496-96AF9690D763}" destId="{9C4E087B-1EEC-4467-BD9E-FBA3A19B88CA}" srcOrd="1" destOrd="0" parTransId="{031A5E29-B49E-4FA1-A9B8-015F10AA5782}" sibTransId="{C14DAD8D-D413-4DFB-B743-31F5A04878B7}"/>
    <dgm:cxn modelId="{50B6308A-FDB2-4C89-A82C-3F8002773119}" srcId="{58A4F6F8-7E97-4250-9783-6615DBA11BFD}" destId="{25ACDDA8-313A-4C9D-A0C0-CC9E28B2ADDB}" srcOrd="0" destOrd="0" parTransId="{FC0DA7E7-0439-45A5-BECF-CB26344EB71F}" sibTransId="{0AE7696C-4FF6-4A7F-9B3F-DBE199233358}"/>
    <dgm:cxn modelId="{852BF2A0-2A3A-4358-AA32-A38BC34835E8}" type="presOf" srcId="{F317AA04-626B-41A6-8FEF-B2090F6B2030}" destId="{79B49CD7-C806-49A3-BF62-4D4752321258}" srcOrd="0" destOrd="3" presId="urn:microsoft.com/office/officeart/2005/8/layout/list1"/>
    <dgm:cxn modelId="{4C62F6A3-EBFA-4066-8FB7-82A71F957B8D}" type="presOf" srcId="{793228BB-2A42-4716-9496-96AF9690D763}" destId="{4E3616B6-90B7-4E44-BC66-F4E14D99A4C2}" srcOrd="0" destOrd="0" presId="urn:microsoft.com/office/officeart/2005/8/layout/list1"/>
    <dgm:cxn modelId="{410295A5-EF82-4A49-9317-268704FC5E3F}" type="presOf" srcId="{FF21F2EE-BFFF-4951-9AD1-BAD5BC101EBE}" destId="{CE07E57F-5EC8-4EE1-85CD-0DBF0CF2AE24}" srcOrd="0" destOrd="0" presId="urn:microsoft.com/office/officeart/2005/8/layout/list1"/>
    <dgm:cxn modelId="{91F3FFAB-AF3C-4313-874B-BC01FD849A91}" type="presOf" srcId="{3D6545BC-F7EA-42FB-9952-301882ED7087}" destId="{F2E0A12A-2801-4794-99CE-F05125AC045A}" srcOrd="0" destOrd="0" presId="urn:microsoft.com/office/officeart/2005/8/layout/list1"/>
    <dgm:cxn modelId="{55955BAD-3DC6-4D85-8E5D-E260C91C113F}" srcId="{9C4E087B-1EEC-4467-BD9E-FBA3A19B88CA}" destId="{180DA115-B3A9-4046-8A4D-4F01468A1037}" srcOrd="1" destOrd="0" parTransId="{B5B9630A-41F6-4D03-82B4-FAC27A3A8D72}" sibTransId="{C5DD0722-08E8-446D-A29A-62B962652366}"/>
    <dgm:cxn modelId="{F050F4C6-E65A-4A1A-8B5D-C7336E4705A8}" type="presOf" srcId="{9C4E087B-1EEC-4467-BD9E-FBA3A19B88CA}" destId="{CDA4EB7D-8B1E-4DF5-9412-B344A6AF2258}" srcOrd="0" destOrd="0" presId="urn:microsoft.com/office/officeart/2005/8/layout/list1"/>
    <dgm:cxn modelId="{931FE9C8-454B-43C6-82DD-A17F922819D5}" type="presOf" srcId="{5AC83DC8-A8E8-4085-9A5C-02CA246AE6ED}" destId="{F2E0A12A-2801-4794-99CE-F05125AC045A}" srcOrd="0" destOrd="2" presId="urn:microsoft.com/office/officeart/2005/8/layout/list1"/>
    <dgm:cxn modelId="{42BE89CE-8041-45FC-A912-570BBFC16539}" type="presOf" srcId="{58A4F6F8-7E97-4250-9783-6615DBA11BFD}" destId="{79B49CD7-C806-49A3-BF62-4D4752321258}" srcOrd="0" destOrd="4" presId="urn:microsoft.com/office/officeart/2005/8/layout/list1"/>
    <dgm:cxn modelId="{89C07BD4-896F-43B0-9D28-A773AC8AA68A}" srcId="{9C4E087B-1EEC-4467-BD9E-FBA3A19B88CA}" destId="{5AC83DC8-A8E8-4085-9A5C-02CA246AE6ED}" srcOrd="2" destOrd="0" parTransId="{04B1D75A-08CB-4EC0-BFFD-C816E5FC6FF3}" sibTransId="{DDD39A7A-E272-45E7-90CF-D67F0F7ED143}"/>
    <dgm:cxn modelId="{D9F29AD4-B7F6-431F-88A3-F6D46EFFC113}" srcId="{793228BB-2A42-4716-9496-96AF9690D763}" destId="{FF21F2EE-BFFF-4951-9AD1-BAD5BC101EBE}" srcOrd="0" destOrd="0" parTransId="{67220916-0A99-4340-8B15-C94566C8D959}" sibTransId="{DFB066DE-1EA3-4984-9349-22821D9C6FC6}"/>
    <dgm:cxn modelId="{64AEC9D9-E95D-404C-9515-FE8739E40188}" srcId="{FF21F2EE-BFFF-4951-9AD1-BAD5BC101EBE}" destId="{909B7268-A437-4371-AFF3-B5E9AC90958F}" srcOrd="0" destOrd="0" parTransId="{52147483-2994-4F04-A3E9-771C3D3CAF4C}" sibTransId="{41E65CFD-1EFF-4802-88D7-343EA71A8128}"/>
    <dgm:cxn modelId="{1A46F0E1-89C9-4EA4-A2F2-06ACBEE26858}" type="presOf" srcId="{9C527D3F-DFC7-438E-9E09-2FD8BDCAD846}" destId="{F2E0A12A-2801-4794-99CE-F05125AC045A}" srcOrd="0" destOrd="3" presId="urn:microsoft.com/office/officeart/2005/8/layout/list1"/>
    <dgm:cxn modelId="{CAA9BDF4-05C1-4338-BE5B-D0F9ECAF22E4}" type="presParOf" srcId="{4E3616B6-90B7-4E44-BC66-F4E14D99A4C2}" destId="{0192BBC6-F21C-4198-BF62-36C02C3DC9B9}" srcOrd="0" destOrd="0" presId="urn:microsoft.com/office/officeart/2005/8/layout/list1"/>
    <dgm:cxn modelId="{D20FAFBA-6499-4581-AA6D-81701B73A785}" type="presParOf" srcId="{0192BBC6-F21C-4198-BF62-36C02C3DC9B9}" destId="{CE07E57F-5EC8-4EE1-85CD-0DBF0CF2AE24}" srcOrd="0" destOrd="0" presId="urn:microsoft.com/office/officeart/2005/8/layout/list1"/>
    <dgm:cxn modelId="{B8B32686-FAAE-4FC4-98D6-8BD933191D65}" type="presParOf" srcId="{0192BBC6-F21C-4198-BF62-36C02C3DC9B9}" destId="{253A4508-C840-4DA0-8977-635D7AAC0B95}" srcOrd="1" destOrd="0" presId="urn:microsoft.com/office/officeart/2005/8/layout/list1"/>
    <dgm:cxn modelId="{01597609-327D-4E30-A374-ED85EB96192D}" type="presParOf" srcId="{4E3616B6-90B7-4E44-BC66-F4E14D99A4C2}" destId="{05B905EB-3070-4DD2-8967-B488D600E844}" srcOrd="1" destOrd="0" presId="urn:microsoft.com/office/officeart/2005/8/layout/list1"/>
    <dgm:cxn modelId="{DD977BDC-722B-4ED1-AEE5-B95EE3D3F716}" type="presParOf" srcId="{4E3616B6-90B7-4E44-BC66-F4E14D99A4C2}" destId="{79B49CD7-C806-49A3-BF62-4D4752321258}" srcOrd="2" destOrd="0" presId="urn:microsoft.com/office/officeart/2005/8/layout/list1"/>
    <dgm:cxn modelId="{C90D64CC-5686-4ADD-80AE-5BF8C512077D}" type="presParOf" srcId="{4E3616B6-90B7-4E44-BC66-F4E14D99A4C2}" destId="{DEDE395E-494B-4CDB-99BD-733894CFB7CF}" srcOrd="3" destOrd="0" presId="urn:microsoft.com/office/officeart/2005/8/layout/list1"/>
    <dgm:cxn modelId="{B4078395-F6FD-4898-B5A2-07A511EA099C}" type="presParOf" srcId="{4E3616B6-90B7-4E44-BC66-F4E14D99A4C2}" destId="{79394B16-9B75-4E64-BADF-EF673D586F13}" srcOrd="4" destOrd="0" presId="urn:microsoft.com/office/officeart/2005/8/layout/list1"/>
    <dgm:cxn modelId="{B1CE665B-ED54-4E92-88B5-9693D36AF056}" type="presParOf" srcId="{79394B16-9B75-4E64-BADF-EF673D586F13}" destId="{CDA4EB7D-8B1E-4DF5-9412-B344A6AF2258}" srcOrd="0" destOrd="0" presId="urn:microsoft.com/office/officeart/2005/8/layout/list1"/>
    <dgm:cxn modelId="{D796BFF1-6851-4D26-A2FE-C5D83C72A781}" type="presParOf" srcId="{79394B16-9B75-4E64-BADF-EF673D586F13}" destId="{8DA22239-EB12-40D2-A761-09AFC67A54DE}" srcOrd="1" destOrd="0" presId="urn:microsoft.com/office/officeart/2005/8/layout/list1"/>
    <dgm:cxn modelId="{2C715AD0-6EA2-4D6C-A753-3AB74979CBDB}" type="presParOf" srcId="{4E3616B6-90B7-4E44-BC66-F4E14D99A4C2}" destId="{462F02F2-280A-4611-959D-7C31A41F9CD2}" srcOrd="5" destOrd="0" presId="urn:microsoft.com/office/officeart/2005/8/layout/list1"/>
    <dgm:cxn modelId="{CAEBAF48-879A-40B5-B2CA-BE83955A9B85}" type="presParOf" srcId="{4E3616B6-90B7-4E44-BC66-F4E14D99A4C2}" destId="{F2E0A12A-2801-4794-99CE-F05125AC04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3417F-5E21-4619-9FF8-39D5AFF15036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A68BBCF-F97C-460A-A1BB-D284A6052C17}">
      <dgm:prSet custT="1"/>
      <dgm:spPr/>
      <dgm:t>
        <a:bodyPr/>
        <a:lstStyle/>
        <a:p>
          <a:r>
            <a:rPr lang="en-US" sz="1800" dirty="0"/>
            <a:t>Mentation (“mood &amp; memory”)</a:t>
          </a:r>
        </a:p>
      </dgm:t>
    </dgm:pt>
    <dgm:pt modelId="{EE19190D-C8BF-4E9E-B964-BFEA156EA4FC}" type="parTrans" cxnId="{0EBC8E12-67B0-4FE4-B0A6-DB5B771984D9}">
      <dgm:prSet/>
      <dgm:spPr/>
      <dgm:t>
        <a:bodyPr/>
        <a:lstStyle/>
        <a:p>
          <a:endParaRPr lang="en-US"/>
        </a:p>
      </dgm:t>
    </dgm:pt>
    <dgm:pt modelId="{7ED7D06C-18DD-4E76-A6FC-285FEE4279E2}" type="sibTrans" cxnId="{0EBC8E12-67B0-4FE4-B0A6-DB5B771984D9}">
      <dgm:prSet/>
      <dgm:spPr/>
      <dgm:t>
        <a:bodyPr/>
        <a:lstStyle/>
        <a:p>
          <a:endParaRPr lang="en-US"/>
        </a:p>
      </dgm:t>
    </dgm:pt>
    <dgm:pt modelId="{E4C47304-1128-4409-88D9-81E11231C808}">
      <dgm:prSet custT="1"/>
      <dgm:spPr/>
      <dgm:t>
        <a:bodyPr/>
        <a:lstStyle/>
        <a:p>
          <a:r>
            <a:rPr lang="en-US" sz="1800" dirty="0"/>
            <a:t>What is situation now:</a:t>
          </a:r>
        </a:p>
      </dgm:t>
    </dgm:pt>
    <dgm:pt modelId="{6C955CB0-BDAF-4FF3-B4CF-1D54B11D2897}" type="parTrans" cxnId="{33405FC1-E52B-4317-B55B-FBC7043FA1EA}">
      <dgm:prSet/>
      <dgm:spPr/>
      <dgm:t>
        <a:bodyPr/>
        <a:lstStyle/>
        <a:p>
          <a:endParaRPr lang="en-US"/>
        </a:p>
      </dgm:t>
    </dgm:pt>
    <dgm:pt modelId="{31FE837E-26DF-43FF-B190-8B9033A6FD9E}" type="sibTrans" cxnId="{33405FC1-E52B-4317-B55B-FBC7043FA1EA}">
      <dgm:prSet/>
      <dgm:spPr/>
      <dgm:t>
        <a:bodyPr/>
        <a:lstStyle/>
        <a:p>
          <a:endParaRPr lang="en-US"/>
        </a:p>
      </dgm:t>
    </dgm:pt>
    <dgm:pt modelId="{C0FC6777-96AF-47A0-8C8C-8A8E2221BAE3}">
      <dgm:prSet custT="1"/>
      <dgm:spPr/>
      <dgm:t>
        <a:bodyPr/>
        <a:lstStyle/>
        <a:p>
          <a:r>
            <a:rPr lang="en-US" sz="1800" dirty="0"/>
            <a:t>How happy? How worried about memory? Changes or comments about mood or memory? </a:t>
          </a:r>
        </a:p>
      </dgm:t>
    </dgm:pt>
    <dgm:pt modelId="{632A1614-15C3-4804-9AB6-04ABB28E2D06}" type="parTrans" cxnId="{4E435E43-90A4-4BDA-8531-6FB9C29B70F1}">
      <dgm:prSet/>
      <dgm:spPr/>
      <dgm:t>
        <a:bodyPr/>
        <a:lstStyle/>
        <a:p>
          <a:endParaRPr lang="en-US"/>
        </a:p>
      </dgm:t>
    </dgm:pt>
    <dgm:pt modelId="{2A1AFA77-92D9-4096-8806-2AA39DF4CDB9}" type="sibTrans" cxnId="{4E435E43-90A4-4BDA-8531-6FB9C29B70F1}">
      <dgm:prSet/>
      <dgm:spPr/>
      <dgm:t>
        <a:bodyPr/>
        <a:lstStyle/>
        <a:p>
          <a:endParaRPr lang="en-US"/>
        </a:p>
      </dgm:t>
    </dgm:pt>
    <dgm:pt modelId="{AB6303E3-8B2F-4878-97C6-56D0E9E5FB06}">
      <dgm:prSet custT="1"/>
      <dgm:spPr/>
      <dgm:t>
        <a:bodyPr/>
        <a:lstStyle/>
        <a:p>
          <a:r>
            <a:rPr lang="en-US" sz="1800" dirty="0"/>
            <a:t>What’s going well </a:t>
          </a:r>
        </a:p>
      </dgm:t>
    </dgm:pt>
    <dgm:pt modelId="{F7067615-5AAB-4268-8694-CD144CDB238D}" type="parTrans" cxnId="{00E6FF7D-4132-43A0-AFE0-EC34C1769824}">
      <dgm:prSet/>
      <dgm:spPr/>
      <dgm:t>
        <a:bodyPr/>
        <a:lstStyle/>
        <a:p>
          <a:endParaRPr lang="en-US"/>
        </a:p>
      </dgm:t>
    </dgm:pt>
    <dgm:pt modelId="{5BF00AF9-7B4D-4F69-9EFB-E7A23767FFE5}" type="sibTrans" cxnId="{00E6FF7D-4132-43A0-AFE0-EC34C1769824}">
      <dgm:prSet/>
      <dgm:spPr/>
      <dgm:t>
        <a:bodyPr/>
        <a:lstStyle/>
        <a:p>
          <a:endParaRPr lang="en-US"/>
        </a:p>
      </dgm:t>
    </dgm:pt>
    <dgm:pt modelId="{081B6936-A353-4BC9-9549-CFC928D8E552}">
      <dgm:prSet custT="1"/>
      <dgm:spPr/>
      <dgm:t>
        <a:bodyPr/>
        <a:lstStyle/>
        <a:p>
          <a:r>
            <a:rPr lang="en-US" sz="1800" dirty="0"/>
            <a:t>What could be better</a:t>
          </a:r>
        </a:p>
      </dgm:t>
    </dgm:pt>
    <dgm:pt modelId="{D452DB3A-A7F7-456C-AFD0-5D1D142FEA0B}" type="parTrans" cxnId="{6DF08B96-DBD4-4C58-9DC8-CF0006A86DE3}">
      <dgm:prSet/>
      <dgm:spPr/>
      <dgm:t>
        <a:bodyPr/>
        <a:lstStyle/>
        <a:p>
          <a:endParaRPr lang="en-US"/>
        </a:p>
      </dgm:t>
    </dgm:pt>
    <dgm:pt modelId="{EA0E46F3-E082-4AE5-BBEB-2AE94D64CE46}" type="sibTrans" cxnId="{6DF08B96-DBD4-4C58-9DC8-CF0006A86DE3}">
      <dgm:prSet/>
      <dgm:spPr/>
      <dgm:t>
        <a:bodyPr/>
        <a:lstStyle/>
        <a:p>
          <a:endParaRPr lang="en-US"/>
        </a:p>
      </dgm:t>
    </dgm:pt>
    <dgm:pt modelId="{DB0EB7BA-CBD5-46B4-B8BB-653FF87AFD7B}">
      <dgm:prSet custT="1"/>
      <dgm:spPr/>
      <dgm:t>
        <a:bodyPr/>
        <a:lstStyle/>
        <a:p>
          <a:r>
            <a:rPr lang="en-US" sz="1800" dirty="0"/>
            <a:t>Questions or concerns for provider</a:t>
          </a:r>
        </a:p>
      </dgm:t>
    </dgm:pt>
    <dgm:pt modelId="{9313357D-16F0-4741-86D0-BBCFB44AB3C3}" type="parTrans" cxnId="{1D7E2F1B-DA79-45C8-A23B-31E80C9C1882}">
      <dgm:prSet/>
      <dgm:spPr/>
      <dgm:t>
        <a:bodyPr/>
        <a:lstStyle/>
        <a:p>
          <a:endParaRPr lang="en-US"/>
        </a:p>
      </dgm:t>
    </dgm:pt>
    <dgm:pt modelId="{FF188363-298D-4246-BD72-C8361AFEE323}" type="sibTrans" cxnId="{1D7E2F1B-DA79-45C8-A23B-31E80C9C1882}">
      <dgm:prSet/>
      <dgm:spPr/>
      <dgm:t>
        <a:bodyPr/>
        <a:lstStyle/>
        <a:p>
          <a:endParaRPr lang="en-US"/>
        </a:p>
      </dgm:t>
    </dgm:pt>
    <dgm:pt modelId="{90671DD0-7549-4FD8-86F8-3078B1B69E68}">
      <dgm:prSet custT="1"/>
      <dgm:spPr/>
      <dgm:t>
        <a:bodyPr/>
        <a:lstStyle/>
        <a:p>
          <a:r>
            <a:rPr lang="en-US" sz="1800" dirty="0"/>
            <a:t>Mobility  (how the person moves &amp; gets around)</a:t>
          </a:r>
        </a:p>
      </dgm:t>
    </dgm:pt>
    <dgm:pt modelId="{98F75D48-4F31-42AF-8FCE-F8AF0BCBB530}" type="parTrans" cxnId="{8656A189-3B0E-4534-AEC1-C436083DA719}">
      <dgm:prSet/>
      <dgm:spPr/>
      <dgm:t>
        <a:bodyPr/>
        <a:lstStyle/>
        <a:p>
          <a:endParaRPr lang="en-US"/>
        </a:p>
      </dgm:t>
    </dgm:pt>
    <dgm:pt modelId="{2717A667-BDD3-4495-9D53-A2079668A286}" type="sibTrans" cxnId="{8656A189-3B0E-4534-AEC1-C436083DA719}">
      <dgm:prSet/>
      <dgm:spPr/>
      <dgm:t>
        <a:bodyPr/>
        <a:lstStyle/>
        <a:p>
          <a:endParaRPr lang="en-US"/>
        </a:p>
      </dgm:t>
    </dgm:pt>
    <dgm:pt modelId="{29C59024-39DC-49A6-832F-1F9C135353E0}">
      <dgm:prSet custT="1"/>
      <dgm:spPr/>
      <dgm:t>
        <a:bodyPr/>
        <a:lstStyle/>
        <a:p>
          <a:r>
            <a:rPr lang="en-US" sz="1800" dirty="0"/>
            <a:t>What is your situation now? </a:t>
          </a:r>
        </a:p>
      </dgm:t>
    </dgm:pt>
    <dgm:pt modelId="{54CF50C7-30E0-45BC-8330-6BD01D509E8C}" type="parTrans" cxnId="{D417BC26-4525-4933-870C-D76BD28051A3}">
      <dgm:prSet/>
      <dgm:spPr/>
      <dgm:t>
        <a:bodyPr/>
        <a:lstStyle/>
        <a:p>
          <a:endParaRPr lang="en-US"/>
        </a:p>
      </dgm:t>
    </dgm:pt>
    <dgm:pt modelId="{EAD214DB-397B-46CC-8039-706C0EEE060C}" type="sibTrans" cxnId="{D417BC26-4525-4933-870C-D76BD28051A3}">
      <dgm:prSet/>
      <dgm:spPr/>
      <dgm:t>
        <a:bodyPr/>
        <a:lstStyle/>
        <a:p>
          <a:endParaRPr lang="en-US"/>
        </a:p>
      </dgm:t>
    </dgm:pt>
    <dgm:pt modelId="{A4D5DB1B-9944-4DC1-A150-12044DBE5EAA}">
      <dgm:prSet custT="1"/>
      <dgm:spPr/>
      <dgm:t>
        <a:bodyPr/>
        <a:lstStyle/>
        <a:p>
          <a:r>
            <a:rPr lang="en-US" sz="1800" dirty="0"/>
            <a:t>What’s going well?</a:t>
          </a:r>
        </a:p>
      </dgm:t>
    </dgm:pt>
    <dgm:pt modelId="{92C01E30-5F66-40B7-8413-6229BB140985}" type="parTrans" cxnId="{054A05D5-8A4F-44C9-8AAB-C12831B5C0E5}">
      <dgm:prSet/>
      <dgm:spPr/>
      <dgm:t>
        <a:bodyPr/>
        <a:lstStyle/>
        <a:p>
          <a:endParaRPr lang="en-US"/>
        </a:p>
      </dgm:t>
    </dgm:pt>
    <dgm:pt modelId="{C21D7EFF-551E-4EB4-A86D-AA754F0A98D4}" type="sibTrans" cxnId="{054A05D5-8A4F-44C9-8AAB-C12831B5C0E5}">
      <dgm:prSet/>
      <dgm:spPr/>
      <dgm:t>
        <a:bodyPr/>
        <a:lstStyle/>
        <a:p>
          <a:endParaRPr lang="en-US"/>
        </a:p>
      </dgm:t>
    </dgm:pt>
    <dgm:pt modelId="{7C993FE6-DA63-47CF-9F29-2B13DCBD081B}">
      <dgm:prSet custT="1"/>
      <dgm:spPr/>
      <dgm:t>
        <a:bodyPr/>
        <a:lstStyle/>
        <a:p>
          <a:r>
            <a:rPr lang="en-US" sz="1800" dirty="0"/>
            <a:t>Ability to _______ [walk dog, exercise, grocery shop…]; pain level improved, e.g.</a:t>
          </a:r>
        </a:p>
      </dgm:t>
    </dgm:pt>
    <dgm:pt modelId="{F9336129-753D-4535-8272-CE1E9DA0708C}" type="parTrans" cxnId="{2DAF5C26-241B-4396-B282-309BCCFBE133}">
      <dgm:prSet/>
      <dgm:spPr/>
      <dgm:t>
        <a:bodyPr/>
        <a:lstStyle/>
        <a:p>
          <a:endParaRPr lang="en-US"/>
        </a:p>
      </dgm:t>
    </dgm:pt>
    <dgm:pt modelId="{C0F881D9-04B8-4462-A3E7-1954C15380A7}" type="sibTrans" cxnId="{2DAF5C26-241B-4396-B282-309BCCFBE133}">
      <dgm:prSet/>
      <dgm:spPr/>
      <dgm:t>
        <a:bodyPr/>
        <a:lstStyle/>
        <a:p>
          <a:endParaRPr lang="en-US"/>
        </a:p>
      </dgm:t>
    </dgm:pt>
    <dgm:pt modelId="{BA6AA0B3-21B5-44BE-A03F-9DF55D93C332}">
      <dgm:prSet custT="1"/>
      <dgm:spPr/>
      <dgm:t>
        <a:bodyPr/>
        <a:lstStyle/>
        <a:p>
          <a:r>
            <a:rPr lang="en-US" sz="1800" dirty="0"/>
            <a:t>What could be better?</a:t>
          </a:r>
        </a:p>
      </dgm:t>
    </dgm:pt>
    <dgm:pt modelId="{57992274-238B-47A2-8AB6-93203D546FBE}" type="parTrans" cxnId="{E9455C89-06BF-4F5F-B1AA-D6FD70C2C644}">
      <dgm:prSet/>
      <dgm:spPr/>
      <dgm:t>
        <a:bodyPr/>
        <a:lstStyle/>
        <a:p>
          <a:endParaRPr lang="en-US"/>
        </a:p>
      </dgm:t>
    </dgm:pt>
    <dgm:pt modelId="{D64937C0-F4D8-4BCD-8CE2-6F88817369C6}" type="sibTrans" cxnId="{E9455C89-06BF-4F5F-B1AA-D6FD70C2C644}">
      <dgm:prSet/>
      <dgm:spPr/>
      <dgm:t>
        <a:bodyPr/>
        <a:lstStyle/>
        <a:p>
          <a:endParaRPr lang="en-US"/>
        </a:p>
      </dgm:t>
    </dgm:pt>
    <dgm:pt modelId="{A11A500E-8F66-4FB0-A104-E9801AA9D9BE}">
      <dgm:prSet custT="1"/>
      <dgm:spPr/>
      <dgm:t>
        <a:bodyPr/>
        <a:lstStyle/>
        <a:p>
          <a:r>
            <a:rPr lang="en-US" sz="1800" dirty="0"/>
            <a:t>Any limitations, concerns</a:t>
          </a:r>
        </a:p>
      </dgm:t>
    </dgm:pt>
    <dgm:pt modelId="{DADB9E68-89F2-4781-B5C4-C8B4D599CE51}" type="parTrans" cxnId="{26C454DF-9003-46A1-9BD0-702A43E7A11A}">
      <dgm:prSet/>
      <dgm:spPr/>
      <dgm:t>
        <a:bodyPr/>
        <a:lstStyle/>
        <a:p>
          <a:endParaRPr lang="en-US"/>
        </a:p>
      </dgm:t>
    </dgm:pt>
    <dgm:pt modelId="{7B41358E-298B-488C-AC3A-CA33B8F7797B}" type="sibTrans" cxnId="{26C454DF-9003-46A1-9BD0-702A43E7A11A}">
      <dgm:prSet/>
      <dgm:spPr/>
      <dgm:t>
        <a:bodyPr/>
        <a:lstStyle/>
        <a:p>
          <a:endParaRPr lang="en-US"/>
        </a:p>
      </dgm:t>
    </dgm:pt>
    <dgm:pt modelId="{D0591DD2-1053-4653-AB53-94341FAE8079}">
      <dgm:prSet custT="1"/>
      <dgm:spPr/>
      <dgm:t>
        <a:bodyPr/>
        <a:lstStyle/>
        <a:p>
          <a:r>
            <a:rPr lang="en-US" sz="1800" dirty="0"/>
            <a:t>Questions or concerns for provider</a:t>
          </a:r>
        </a:p>
      </dgm:t>
    </dgm:pt>
    <dgm:pt modelId="{9A542FEC-BF20-4B73-B64E-9183417F4D0F}" type="parTrans" cxnId="{D18E7E2C-86A6-4B78-9867-F7A0A0BE53BA}">
      <dgm:prSet/>
      <dgm:spPr/>
      <dgm:t>
        <a:bodyPr/>
        <a:lstStyle/>
        <a:p>
          <a:endParaRPr lang="en-US"/>
        </a:p>
      </dgm:t>
    </dgm:pt>
    <dgm:pt modelId="{8D61D3D2-2B6F-4EA7-9C88-77C20167A7AA}" type="sibTrans" cxnId="{D18E7E2C-86A6-4B78-9867-F7A0A0BE53BA}">
      <dgm:prSet/>
      <dgm:spPr/>
      <dgm:t>
        <a:bodyPr/>
        <a:lstStyle/>
        <a:p>
          <a:endParaRPr lang="en-US"/>
        </a:p>
      </dgm:t>
    </dgm:pt>
    <dgm:pt modelId="{8B08471B-D9C3-4D0A-8F7A-A154325236A2}" type="pres">
      <dgm:prSet presAssocID="{BF43417F-5E21-4619-9FF8-39D5AFF15036}" presName="linear" presStyleCnt="0">
        <dgm:presLayoutVars>
          <dgm:dir/>
          <dgm:animLvl val="lvl"/>
          <dgm:resizeHandles val="exact"/>
        </dgm:presLayoutVars>
      </dgm:prSet>
      <dgm:spPr/>
    </dgm:pt>
    <dgm:pt modelId="{11831BF1-6A99-4D13-93F2-5A370694F5D2}" type="pres">
      <dgm:prSet presAssocID="{8A68BBCF-F97C-460A-A1BB-D284A6052C17}" presName="parentLin" presStyleCnt="0"/>
      <dgm:spPr/>
    </dgm:pt>
    <dgm:pt modelId="{926A542F-87C8-45F0-BA7D-2269E2DC44B7}" type="pres">
      <dgm:prSet presAssocID="{8A68BBCF-F97C-460A-A1BB-D284A6052C17}" presName="parentLeftMargin" presStyleLbl="node1" presStyleIdx="0" presStyleCnt="2"/>
      <dgm:spPr/>
    </dgm:pt>
    <dgm:pt modelId="{0B4C1543-45F2-4F66-81EC-B32D6EE5E38A}" type="pres">
      <dgm:prSet presAssocID="{8A68BBCF-F97C-460A-A1BB-D284A6052C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67F221-F6F2-4E3E-BBD3-1B2C68F2670C}" type="pres">
      <dgm:prSet presAssocID="{8A68BBCF-F97C-460A-A1BB-D284A6052C17}" presName="negativeSpace" presStyleCnt="0"/>
      <dgm:spPr/>
    </dgm:pt>
    <dgm:pt modelId="{5E4F20FB-EA57-41D8-B154-7FEB764E327A}" type="pres">
      <dgm:prSet presAssocID="{8A68BBCF-F97C-460A-A1BB-D284A6052C17}" presName="childText" presStyleLbl="conFgAcc1" presStyleIdx="0" presStyleCnt="2">
        <dgm:presLayoutVars>
          <dgm:bulletEnabled val="1"/>
        </dgm:presLayoutVars>
      </dgm:prSet>
      <dgm:spPr/>
    </dgm:pt>
    <dgm:pt modelId="{41621A00-A632-4907-BE18-D397E843D6D7}" type="pres">
      <dgm:prSet presAssocID="{7ED7D06C-18DD-4E76-A6FC-285FEE4279E2}" presName="spaceBetweenRectangles" presStyleCnt="0"/>
      <dgm:spPr/>
    </dgm:pt>
    <dgm:pt modelId="{A5AB1C11-CAFF-4180-87FA-08699DE2C515}" type="pres">
      <dgm:prSet presAssocID="{90671DD0-7549-4FD8-86F8-3078B1B69E68}" presName="parentLin" presStyleCnt="0"/>
      <dgm:spPr/>
    </dgm:pt>
    <dgm:pt modelId="{944C36F3-AB00-40FD-A8DE-17297094DEA8}" type="pres">
      <dgm:prSet presAssocID="{90671DD0-7549-4FD8-86F8-3078B1B69E68}" presName="parentLeftMargin" presStyleLbl="node1" presStyleIdx="0" presStyleCnt="2"/>
      <dgm:spPr/>
    </dgm:pt>
    <dgm:pt modelId="{5E1431D9-4410-4E4E-A17F-EB252F64D567}" type="pres">
      <dgm:prSet presAssocID="{90671DD0-7549-4FD8-86F8-3078B1B69E6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6E87425-631F-4AF0-B08D-ECAAE9F5FCCE}" type="pres">
      <dgm:prSet presAssocID="{90671DD0-7549-4FD8-86F8-3078B1B69E68}" presName="negativeSpace" presStyleCnt="0"/>
      <dgm:spPr/>
    </dgm:pt>
    <dgm:pt modelId="{15686262-EA48-415A-BC5A-9B94ABF72390}" type="pres">
      <dgm:prSet presAssocID="{90671DD0-7549-4FD8-86F8-3078B1B69E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44AD11-5F62-4930-BCEC-ADBB5E87D535}" type="presOf" srcId="{BA6AA0B3-21B5-44BE-A03F-9DF55D93C332}" destId="{15686262-EA48-415A-BC5A-9B94ABF72390}" srcOrd="0" destOrd="3" presId="urn:microsoft.com/office/officeart/2005/8/layout/list1"/>
    <dgm:cxn modelId="{0EBC8E12-67B0-4FE4-B0A6-DB5B771984D9}" srcId="{BF43417F-5E21-4619-9FF8-39D5AFF15036}" destId="{8A68BBCF-F97C-460A-A1BB-D284A6052C17}" srcOrd="0" destOrd="0" parTransId="{EE19190D-C8BF-4E9E-B964-BFEA156EA4FC}" sibTransId="{7ED7D06C-18DD-4E76-A6FC-285FEE4279E2}"/>
    <dgm:cxn modelId="{A2BA0B15-4A49-4EAB-B094-D0C6E932BE10}" type="presOf" srcId="{081B6936-A353-4BC9-9549-CFC928D8E552}" destId="{5E4F20FB-EA57-41D8-B154-7FEB764E327A}" srcOrd="0" destOrd="3" presId="urn:microsoft.com/office/officeart/2005/8/layout/list1"/>
    <dgm:cxn modelId="{DDD56418-254D-4A79-A530-3BE8EC76D6CD}" type="presOf" srcId="{E4C47304-1128-4409-88D9-81E11231C808}" destId="{5E4F20FB-EA57-41D8-B154-7FEB764E327A}" srcOrd="0" destOrd="0" presId="urn:microsoft.com/office/officeart/2005/8/layout/list1"/>
    <dgm:cxn modelId="{3BC4081B-5706-4F65-BE87-B92C89FD9E4C}" type="presOf" srcId="{DB0EB7BA-CBD5-46B4-B8BB-653FF87AFD7B}" destId="{5E4F20FB-EA57-41D8-B154-7FEB764E327A}" srcOrd="0" destOrd="4" presId="urn:microsoft.com/office/officeart/2005/8/layout/list1"/>
    <dgm:cxn modelId="{1D7E2F1B-DA79-45C8-A23B-31E80C9C1882}" srcId="{8A68BBCF-F97C-460A-A1BB-D284A6052C17}" destId="{DB0EB7BA-CBD5-46B4-B8BB-653FF87AFD7B}" srcOrd="3" destOrd="0" parTransId="{9313357D-16F0-4741-86D0-BBCFB44AB3C3}" sibTransId="{FF188363-298D-4246-BD72-C8361AFEE323}"/>
    <dgm:cxn modelId="{2DAF5C26-241B-4396-B282-309BCCFBE133}" srcId="{A4D5DB1B-9944-4DC1-A150-12044DBE5EAA}" destId="{7C993FE6-DA63-47CF-9F29-2B13DCBD081B}" srcOrd="0" destOrd="0" parTransId="{F9336129-753D-4535-8272-CE1E9DA0708C}" sibTransId="{C0F881D9-04B8-4462-A3E7-1954C15380A7}"/>
    <dgm:cxn modelId="{D417BC26-4525-4933-870C-D76BD28051A3}" srcId="{90671DD0-7549-4FD8-86F8-3078B1B69E68}" destId="{29C59024-39DC-49A6-832F-1F9C135353E0}" srcOrd="0" destOrd="0" parTransId="{54CF50C7-30E0-45BC-8330-6BD01D509E8C}" sibTransId="{EAD214DB-397B-46CC-8039-706C0EEE060C}"/>
    <dgm:cxn modelId="{D18E7E2C-86A6-4B78-9867-F7A0A0BE53BA}" srcId="{90671DD0-7549-4FD8-86F8-3078B1B69E68}" destId="{D0591DD2-1053-4653-AB53-94341FAE8079}" srcOrd="3" destOrd="0" parTransId="{9A542FEC-BF20-4B73-B64E-9183417F4D0F}" sibTransId="{8D61D3D2-2B6F-4EA7-9C88-77C20167A7AA}"/>
    <dgm:cxn modelId="{4E435E43-90A4-4BDA-8531-6FB9C29B70F1}" srcId="{E4C47304-1128-4409-88D9-81E11231C808}" destId="{C0FC6777-96AF-47A0-8C8C-8A8E2221BAE3}" srcOrd="0" destOrd="0" parTransId="{632A1614-15C3-4804-9AB6-04ABB28E2D06}" sibTransId="{2A1AFA77-92D9-4096-8806-2AA39DF4CDB9}"/>
    <dgm:cxn modelId="{4B78C764-E17F-40A7-A875-007AD5C48574}" type="presOf" srcId="{A11A500E-8F66-4FB0-A104-E9801AA9D9BE}" destId="{15686262-EA48-415A-BC5A-9B94ABF72390}" srcOrd="0" destOrd="4" presId="urn:microsoft.com/office/officeart/2005/8/layout/list1"/>
    <dgm:cxn modelId="{0E00E269-B0B2-4BB7-8CC3-EFB90FF0397F}" type="presOf" srcId="{BF43417F-5E21-4619-9FF8-39D5AFF15036}" destId="{8B08471B-D9C3-4D0A-8F7A-A154325236A2}" srcOrd="0" destOrd="0" presId="urn:microsoft.com/office/officeart/2005/8/layout/list1"/>
    <dgm:cxn modelId="{0361CD6E-452D-47F6-9AA7-5BC8D30D5D49}" type="presOf" srcId="{8A68BBCF-F97C-460A-A1BB-D284A6052C17}" destId="{926A542F-87C8-45F0-BA7D-2269E2DC44B7}" srcOrd="0" destOrd="0" presId="urn:microsoft.com/office/officeart/2005/8/layout/list1"/>
    <dgm:cxn modelId="{69304370-6630-4B2B-9E0E-37606EDBD93D}" type="presOf" srcId="{AB6303E3-8B2F-4878-97C6-56D0E9E5FB06}" destId="{5E4F20FB-EA57-41D8-B154-7FEB764E327A}" srcOrd="0" destOrd="2" presId="urn:microsoft.com/office/officeart/2005/8/layout/list1"/>
    <dgm:cxn modelId="{F1114652-0253-4BE5-8FBE-9201C130DB6F}" type="presOf" srcId="{8A68BBCF-F97C-460A-A1BB-D284A6052C17}" destId="{0B4C1543-45F2-4F66-81EC-B32D6EE5E38A}" srcOrd="1" destOrd="0" presId="urn:microsoft.com/office/officeart/2005/8/layout/list1"/>
    <dgm:cxn modelId="{81416878-0B9A-4703-8A71-7B00115CCD9A}" type="presOf" srcId="{D0591DD2-1053-4653-AB53-94341FAE8079}" destId="{15686262-EA48-415A-BC5A-9B94ABF72390}" srcOrd="0" destOrd="5" presId="urn:microsoft.com/office/officeart/2005/8/layout/list1"/>
    <dgm:cxn modelId="{00E6FF7D-4132-43A0-AFE0-EC34C1769824}" srcId="{8A68BBCF-F97C-460A-A1BB-D284A6052C17}" destId="{AB6303E3-8B2F-4878-97C6-56D0E9E5FB06}" srcOrd="1" destOrd="0" parTransId="{F7067615-5AAB-4268-8694-CD144CDB238D}" sibTransId="{5BF00AF9-7B4D-4F69-9EFB-E7A23767FFE5}"/>
    <dgm:cxn modelId="{E9455C89-06BF-4F5F-B1AA-D6FD70C2C644}" srcId="{90671DD0-7549-4FD8-86F8-3078B1B69E68}" destId="{BA6AA0B3-21B5-44BE-A03F-9DF55D93C332}" srcOrd="2" destOrd="0" parTransId="{57992274-238B-47A2-8AB6-93203D546FBE}" sibTransId="{D64937C0-F4D8-4BCD-8CE2-6F88817369C6}"/>
    <dgm:cxn modelId="{8656A189-3B0E-4534-AEC1-C436083DA719}" srcId="{BF43417F-5E21-4619-9FF8-39D5AFF15036}" destId="{90671DD0-7549-4FD8-86F8-3078B1B69E68}" srcOrd="1" destOrd="0" parTransId="{98F75D48-4F31-42AF-8FCE-F8AF0BCBB530}" sibTransId="{2717A667-BDD3-4495-9D53-A2079668A286}"/>
    <dgm:cxn modelId="{6DF08B96-DBD4-4C58-9DC8-CF0006A86DE3}" srcId="{8A68BBCF-F97C-460A-A1BB-D284A6052C17}" destId="{081B6936-A353-4BC9-9549-CFC928D8E552}" srcOrd="2" destOrd="0" parTransId="{D452DB3A-A7F7-456C-AFD0-5D1D142FEA0B}" sibTransId="{EA0E46F3-E082-4AE5-BBEB-2AE94D64CE46}"/>
    <dgm:cxn modelId="{B794C69E-0FE3-4A22-B305-C62F4E6E4F25}" type="presOf" srcId="{90671DD0-7549-4FD8-86F8-3078B1B69E68}" destId="{944C36F3-AB00-40FD-A8DE-17297094DEA8}" srcOrd="0" destOrd="0" presId="urn:microsoft.com/office/officeart/2005/8/layout/list1"/>
    <dgm:cxn modelId="{A9A997A5-8C76-4A62-8949-64B144BD2CCD}" type="presOf" srcId="{A4D5DB1B-9944-4DC1-A150-12044DBE5EAA}" destId="{15686262-EA48-415A-BC5A-9B94ABF72390}" srcOrd="0" destOrd="1" presId="urn:microsoft.com/office/officeart/2005/8/layout/list1"/>
    <dgm:cxn modelId="{D5CEC1B6-7301-4206-A09A-3B27E9FE0425}" type="presOf" srcId="{90671DD0-7549-4FD8-86F8-3078B1B69E68}" destId="{5E1431D9-4410-4E4E-A17F-EB252F64D567}" srcOrd="1" destOrd="0" presId="urn:microsoft.com/office/officeart/2005/8/layout/list1"/>
    <dgm:cxn modelId="{8DF342B8-B6FA-4C14-95AF-2F24F0A2581D}" type="presOf" srcId="{29C59024-39DC-49A6-832F-1F9C135353E0}" destId="{15686262-EA48-415A-BC5A-9B94ABF72390}" srcOrd="0" destOrd="0" presId="urn:microsoft.com/office/officeart/2005/8/layout/list1"/>
    <dgm:cxn modelId="{33405FC1-E52B-4317-B55B-FBC7043FA1EA}" srcId="{8A68BBCF-F97C-460A-A1BB-D284A6052C17}" destId="{E4C47304-1128-4409-88D9-81E11231C808}" srcOrd="0" destOrd="0" parTransId="{6C955CB0-BDAF-4FF3-B4CF-1D54B11D2897}" sibTransId="{31FE837E-26DF-43FF-B190-8B9033A6FD9E}"/>
    <dgm:cxn modelId="{23F768D2-86AC-45D1-9444-EE67DE5B7CC7}" type="presOf" srcId="{7C993FE6-DA63-47CF-9F29-2B13DCBD081B}" destId="{15686262-EA48-415A-BC5A-9B94ABF72390}" srcOrd="0" destOrd="2" presId="urn:microsoft.com/office/officeart/2005/8/layout/list1"/>
    <dgm:cxn modelId="{054A05D5-8A4F-44C9-8AAB-C12831B5C0E5}" srcId="{90671DD0-7549-4FD8-86F8-3078B1B69E68}" destId="{A4D5DB1B-9944-4DC1-A150-12044DBE5EAA}" srcOrd="1" destOrd="0" parTransId="{92C01E30-5F66-40B7-8413-6229BB140985}" sibTransId="{C21D7EFF-551E-4EB4-A86D-AA754F0A98D4}"/>
    <dgm:cxn modelId="{01D419D6-4EFC-41F2-AE04-7B11885CDDBC}" type="presOf" srcId="{C0FC6777-96AF-47A0-8C8C-8A8E2221BAE3}" destId="{5E4F20FB-EA57-41D8-B154-7FEB764E327A}" srcOrd="0" destOrd="1" presId="urn:microsoft.com/office/officeart/2005/8/layout/list1"/>
    <dgm:cxn modelId="{26C454DF-9003-46A1-9BD0-702A43E7A11A}" srcId="{BA6AA0B3-21B5-44BE-A03F-9DF55D93C332}" destId="{A11A500E-8F66-4FB0-A104-E9801AA9D9BE}" srcOrd="0" destOrd="0" parTransId="{DADB9E68-89F2-4781-B5C4-C8B4D599CE51}" sibTransId="{7B41358E-298B-488C-AC3A-CA33B8F7797B}"/>
    <dgm:cxn modelId="{4EA757BB-F06D-4427-81C0-EADE1B424808}" type="presParOf" srcId="{8B08471B-D9C3-4D0A-8F7A-A154325236A2}" destId="{11831BF1-6A99-4D13-93F2-5A370694F5D2}" srcOrd="0" destOrd="0" presId="urn:microsoft.com/office/officeart/2005/8/layout/list1"/>
    <dgm:cxn modelId="{EFB2DD6B-A1AD-4191-8A9F-50C4D68D003D}" type="presParOf" srcId="{11831BF1-6A99-4D13-93F2-5A370694F5D2}" destId="{926A542F-87C8-45F0-BA7D-2269E2DC44B7}" srcOrd="0" destOrd="0" presId="urn:microsoft.com/office/officeart/2005/8/layout/list1"/>
    <dgm:cxn modelId="{50E1F452-0B97-402F-BCC4-EF631237BBE2}" type="presParOf" srcId="{11831BF1-6A99-4D13-93F2-5A370694F5D2}" destId="{0B4C1543-45F2-4F66-81EC-B32D6EE5E38A}" srcOrd="1" destOrd="0" presId="urn:microsoft.com/office/officeart/2005/8/layout/list1"/>
    <dgm:cxn modelId="{359CFC92-56F9-4901-8158-F21BA937F6A2}" type="presParOf" srcId="{8B08471B-D9C3-4D0A-8F7A-A154325236A2}" destId="{7267F221-F6F2-4E3E-BBD3-1B2C68F2670C}" srcOrd="1" destOrd="0" presId="urn:microsoft.com/office/officeart/2005/8/layout/list1"/>
    <dgm:cxn modelId="{AAFD6D93-C2DF-46B6-BF27-4D14840A27B3}" type="presParOf" srcId="{8B08471B-D9C3-4D0A-8F7A-A154325236A2}" destId="{5E4F20FB-EA57-41D8-B154-7FEB764E327A}" srcOrd="2" destOrd="0" presId="urn:microsoft.com/office/officeart/2005/8/layout/list1"/>
    <dgm:cxn modelId="{6177BE73-34BD-475A-968A-A05EF35A655C}" type="presParOf" srcId="{8B08471B-D9C3-4D0A-8F7A-A154325236A2}" destId="{41621A00-A632-4907-BE18-D397E843D6D7}" srcOrd="3" destOrd="0" presId="urn:microsoft.com/office/officeart/2005/8/layout/list1"/>
    <dgm:cxn modelId="{AE8026BD-003A-430F-9947-8EE96A166FBC}" type="presParOf" srcId="{8B08471B-D9C3-4D0A-8F7A-A154325236A2}" destId="{A5AB1C11-CAFF-4180-87FA-08699DE2C515}" srcOrd="4" destOrd="0" presId="urn:microsoft.com/office/officeart/2005/8/layout/list1"/>
    <dgm:cxn modelId="{08ECFF13-BAD9-45C1-B9CE-ACB46A0D6DBF}" type="presParOf" srcId="{A5AB1C11-CAFF-4180-87FA-08699DE2C515}" destId="{944C36F3-AB00-40FD-A8DE-17297094DEA8}" srcOrd="0" destOrd="0" presId="urn:microsoft.com/office/officeart/2005/8/layout/list1"/>
    <dgm:cxn modelId="{531252C5-4522-48BE-8C19-C11779E88BAB}" type="presParOf" srcId="{A5AB1C11-CAFF-4180-87FA-08699DE2C515}" destId="{5E1431D9-4410-4E4E-A17F-EB252F64D567}" srcOrd="1" destOrd="0" presId="urn:microsoft.com/office/officeart/2005/8/layout/list1"/>
    <dgm:cxn modelId="{99CD5178-A483-43F1-B0B6-E12EBE596096}" type="presParOf" srcId="{8B08471B-D9C3-4D0A-8F7A-A154325236A2}" destId="{C6E87425-631F-4AF0-B08D-ECAAE9F5FCCE}" srcOrd="5" destOrd="0" presId="urn:microsoft.com/office/officeart/2005/8/layout/list1"/>
    <dgm:cxn modelId="{43C7CCDC-A4CF-485C-A95C-AADCFA71EA4B}" type="presParOf" srcId="{8B08471B-D9C3-4D0A-8F7A-A154325236A2}" destId="{15686262-EA48-415A-BC5A-9B94ABF723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627CC5-FE0B-4B3C-8B6E-1A58E490073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EB6080-9443-4C27-9EDF-9CAECE459D41}">
      <dgm:prSet/>
      <dgm:spPr/>
      <dgm:t>
        <a:bodyPr/>
        <a:lstStyle/>
        <a:p>
          <a:r>
            <a:rPr lang="en-US" dirty="0"/>
            <a:t>“I have a couple of things that are really important to me. Can we talk about them?”</a:t>
          </a:r>
        </a:p>
      </dgm:t>
    </dgm:pt>
    <dgm:pt modelId="{B4CD23CD-1E02-4F0B-9E29-F7C77627F35B}" type="parTrans" cxnId="{621DB690-426C-4E9D-827E-6C46873A80D8}">
      <dgm:prSet/>
      <dgm:spPr/>
      <dgm:t>
        <a:bodyPr/>
        <a:lstStyle/>
        <a:p>
          <a:endParaRPr lang="en-US"/>
        </a:p>
      </dgm:t>
    </dgm:pt>
    <dgm:pt modelId="{A6218F23-97D1-4A0F-90AB-4571471EE579}" type="sibTrans" cxnId="{621DB690-426C-4E9D-827E-6C46873A80D8}">
      <dgm:prSet/>
      <dgm:spPr/>
      <dgm:t>
        <a:bodyPr/>
        <a:lstStyle/>
        <a:p>
          <a:endParaRPr lang="en-US"/>
        </a:p>
      </dgm:t>
    </dgm:pt>
    <dgm:pt modelId="{F59A8311-40F8-4DD4-84B4-3DC080E3CCBB}" type="pres">
      <dgm:prSet presAssocID="{A7627CC5-FE0B-4B3C-8B6E-1A58E49007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F15F44-6802-4607-B58F-0E6E3308288D}" type="pres">
      <dgm:prSet presAssocID="{92EB6080-9443-4C27-9EDF-9CAECE459D41}" presName="hierRoot1" presStyleCnt="0"/>
      <dgm:spPr/>
    </dgm:pt>
    <dgm:pt modelId="{BE9AFAAA-FA72-438E-A1D4-719746243784}" type="pres">
      <dgm:prSet presAssocID="{92EB6080-9443-4C27-9EDF-9CAECE459D41}" presName="composite" presStyleCnt="0"/>
      <dgm:spPr/>
    </dgm:pt>
    <dgm:pt modelId="{1235D634-83E9-4C63-94C1-BBD028A76D49}" type="pres">
      <dgm:prSet presAssocID="{92EB6080-9443-4C27-9EDF-9CAECE459D41}" presName="background" presStyleLbl="node0" presStyleIdx="0" presStyleCnt="1"/>
      <dgm:spPr/>
    </dgm:pt>
    <dgm:pt modelId="{98515CFE-AF6D-40DF-A4BB-11EE58800D10}" type="pres">
      <dgm:prSet presAssocID="{92EB6080-9443-4C27-9EDF-9CAECE459D41}" presName="text" presStyleLbl="fgAcc0" presStyleIdx="0" presStyleCnt="1" custLinFactNeighborX="-5341" custLinFactNeighborY="-1121">
        <dgm:presLayoutVars>
          <dgm:chPref val="3"/>
        </dgm:presLayoutVars>
      </dgm:prSet>
      <dgm:spPr/>
    </dgm:pt>
    <dgm:pt modelId="{B038E8E0-902A-40CF-B639-0E41BFF24CCB}" type="pres">
      <dgm:prSet presAssocID="{92EB6080-9443-4C27-9EDF-9CAECE459D41}" presName="hierChild2" presStyleCnt="0"/>
      <dgm:spPr/>
    </dgm:pt>
  </dgm:ptLst>
  <dgm:cxnLst>
    <dgm:cxn modelId="{C0F34036-6B4E-45A7-957D-9577116F455F}" type="presOf" srcId="{92EB6080-9443-4C27-9EDF-9CAECE459D41}" destId="{98515CFE-AF6D-40DF-A4BB-11EE58800D10}" srcOrd="0" destOrd="0" presId="urn:microsoft.com/office/officeart/2005/8/layout/hierarchy1"/>
    <dgm:cxn modelId="{3C980651-CA81-454D-ACC9-451660A73B74}" type="presOf" srcId="{A7627CC5-FE0B-4B3C-8B6E-1A58E4900738}" destId="{F59A8311-40F8-4DD4-84B4-3DC080E3CCBB}" srcOrd="0" destOrd="0" presId="urn:microsoft.com/office/officeart/2005/8/layout/hierarchy1"/>
    <dgm:cxn modelId="{621DB690-426C-4E9D-827E-6C46873A80D8}" srcId="{A7627CC5-FE0B-4B3C-8B6E-1A58E4900738}" destId="{92EB6080-9443-4C27-9EDF-9CAECE459D41}" srcOrd="0" destOrd="0" parTransId="{B4CD23CD-1E02-4F0B-9E29-F7C77627F35B}" sibTransId="{A6218F23-97D1-4A0F-90AB-4571471EE579}"/>
    <dgm:cxn modelId="{AF43F17A-4C1C-4497-B110-8C1E10FFDC88}" type="presParOf" srcId="{F59A8311-40F8-4DD4-84B4-3DC080E3CCBB}" destId="{BFF15F44-6802-4607-B58F-0E6E3308288D}" srcOrd="0" destOrd="0" presId="urn:microsoft.com/office/officeart/2005/8/layout/hierarchy1"/>
    <dgm:cxn modelId="{7A8A5294-510B-4C3B-A449-37F903B4FA8E}" type="presParOf" srcId="{BFF15F44-6802-4607-B58F-0E6E3308288D}" destId="{BE9AFAAA-FA72-438E-A1D4-719746243784}" srcOrd="0" destOrd="0" presId="urn:microsoft.com/office/officeart/2005/8/layout/hierarchy1"/>
    <dgm:cxn modelId="{3BEB436E-E23F-45C2-A6AD-6CBA89E4C34C}" type="presParOf" srcId="{BE9AFAAA-FA72-438E-A1D4-719746243784}" destId="{1235D634-83E9-4C63-94C1-BBD028A76D49}" srcOrd="0" destOrd="0" presId="urn:microsoft.com/office/officeart/2005/8/layout/hierarchy1"/>
    <dgm:cxn modelId="{202E2A9E-BDBB-4DFB-A8A6-F7E6DA0FCDB3}" type="presParOf" srcId="{BE9AFAAA-FA72-438E-A1D4-719746243784}" destId="{98515CFE-AF6D-40DF-A4BB-11EE58800D10}" srcOrd="1" destOrd="0" presId="urn:microsoft.com/office/officeart/2005/8/layout/hierarchy1"/>
    <dgm:cxn modelId="{C27E1B02-8240-4001-B57F-1536DD67E427}" type="presParOf" srcId="{BFF15F44-6802-4607-B58F-0E6E3308288D}" destId="{B038E8E0-902A-40CF-B639-0E41BFF24C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2F0BB2-9F65-4A83-8E34-F867C3CF9455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91BEF2-4312-4AAD-955A-E92F712E4197}">
      <dgm:prSet phldrT="[Text]"/>
      <dgm:spPr/>
      <dgm:t>
        <a:bodyPr/>
        <a:lstStyle/>
        <a:p>
          <a:r>
            <a:rPr lang="en-US" dirty="0"/>
            <a:t>Patient goals &amp; expectations</a:t>
          </a:r>
        </a:p>
      </dgm:t>
    </dgm:pt>
    <dgm:pt modelId="{21E07739-B444-47DC-9524-49399CA08E2A}" type="parTrans" cxnId="{44A5352F-6667-4F36-9E6A-61B8AC59DB46}">
      <dgm:prSet/>
      <dgm:spPr/>
      <dgm:t>
        <a:bodyPr/>
        <a:lstStyle/>
        <a:p>
          <a:endParaRPr lang="en-US"/>
        </a:p>
      </dgm:t>
    </dgm:pt>
    <dgm:pt modelId="{94364DCF-789A-4D27-8E63-4D0C42976DDD}" type="sibTrans" cxnId="{44A5352F-6667-4F36-9E6A-61B8AC59DB46}">
      <dgm:prSet/>
      <dgm:spPr/>
      <dgm:t>
        <a:bodyPr/>
        <a:lstStyle/>
        <a:p>
          <a:endParaRPr lang="en-US"/>
        </a:p>
      </dgm:t>
    </dgm:pt>
    <dgm:pt modelId="{98942884-C35B-4CC5-B3F3-310E55A2C448}">
      <dgm:prSet phldrT="[Text]"/>
      <dgm:spPr/>
      <dgm:t>
        <a:bodyPr/>
        <a:lstStyle/>
        <a:p>
          <a:r>
            <a:rPr lang="en-US" dirty="0"/>
            <a:t>What does she enjoy?</a:t>
          </a:r>
        </a:p>
        <a:p>
          <a:r>
            <a:rPr lang="en-US" dirty="0"/>
            <a:t>Barriers? </a:t>
          </a:r>
        </a:p>
      </dgm:t>
    </dgm:pt>
    <dgm:pt modelId="{1BF04015-B8BE-46FF-92A7-C8702929745B}" type="parTrans" cxnId="{373EA79B-9873-41D6-BFEF-AD824731E92D}">
      <dgm:prSet/>
      <dgm:spPr/>
      <dgm:t>
        <a:bodyPr/>
        <a:lstStyle/>
        <a:p>
          <a:endParaRPr lang="en-US"/>
        </a:p>
      </dgm:t>
    </dgm:pt>
    <dgm:pt modelId="{CE3AEF39-ED0B-45BB-85F0-FF25F5E79C37}" type="sibTrans" cxnId="{373EA79B-9873-41D6-BFEF-AD824731E92D}">
      <dgm:prSet/>
      <dgm:spPr/>
      <dgm:t>
        <a:bodyPr/>
        <a:lstStyle/>
        <a:p>
          <a:endParaRPr lang="en-US"/>
        </a:p>
      </dgm:t>
    </dgm:pt>
    <dgm:pt modelId="{65F4C63B-9E5E-45D6-947C-E164AB85848A}">
      <dgm:prSet phldrT="[Text]"/>
      <dgm:spPr/>
      <dgm:t>
        <a:bodyPr/>
        <a:lstStyle/>
        <a:p>
          <a:r>
            <a:rPr lang="en-US" dirty="0"/>
            <a:t>What is most important for her health? </a:t>
          </a:r>
        </a:p>
      </dgm:t>
    </dgm:pt>
    <dgm:pt modelId="{32B390C2-4073-41C7-8216-F7C716FBFD19}" type="parTrans" cxnId="{267FAF6E-CAD9-4F89-8398-478ED97CAFB6}">
      <dgm:prSet/>
      <dgm:spPr/>
      <dgm:t>
        <a:bodyPr/>
        <a:lstStyle/>
        <a:p>
          <a:endParaRPr lang="en-US"/>
        </a:p>
      </dgm:t>
    </dgm:pt>
    <dgm:pt modelId="{DB00EBC2-6482-4A79-B131-30B450B4587B}" type="sibTrans" cxnId="{267FAF6E-CAD9-4F89-8398-478ED97CAFB6}">
      <dgm:prSet/>
      <dgm:spPr/>
      <dgm:t>
        <a:bodyPr/>
        <a:lstStyle/>
        <a:p>
          <a:endParaRPr lang="en-US"/>
        </a:p>
      </dgm:t>
    </dgm:pt>
    <dgm:pt modelId="{27FC3CA5-E5B9-476C-BBCE-2345339F8A10}">
      <dgm:prSet phldrT="[Text]"/>
      <dgm:spPr/>
      <dgm:t>
        <a:bodyPr/>
        <a:lstStyle/>
        <a:p>
          <a:r>
            <a:rPr lang="en-US" dirty="0"/>
            <a:t>What are most important things in her life now?</a:t>
          </a:r>
        </a:p>
      </dgm:t>
    </dgm:pt>
    <dgm:pt modelId="{686E1787-8D5D-48DB-B014-8100DC9E320B}" type="parTrans" cxnId="{AA48E433-9A73-48B8-A094-48BBC461AB2B}">
      <dgm:prSet/>
      <dgm:spPr/>
      <dgm:t>
        <a:bodyPr/>
        <a:lstStyle/>
        <a:p>
          <a:endParaRPr lang="en-US"/>
        </a:p>
      </dgm:t>
    </dgm:pt>
    <dgm:pt modelId="{CA581A62-5F36-48D5-9D53-A3CF8EF8A461}" type="sibTrans" cxnId="{AA48E433-9A73-48B8-A094-48BBC461AB2B}">
      <dgm:prSet/>
      <dgm:spPr/>
      <dgm:t>
        <a:bodyPr/>
        <a:lstStyle/>
        <a:p>
          <a:endParaRPr lang="en-US"/>
        </a:p>
      </dgm:t>
    </dgm:pt>
    <dgm:pt modelId="{68F1B56F-C06D-477C-BA88-8C5E553C23EB}">
      <dgm:prSet phldrT="[Text]"/>
      <dgm:spPr/>
      <dgm:t>
        <a:bodyPr/>
        <a:lstStyle/>
        <a:p>
          <a:r>
            <a:rPr lang="en-US" dirty="0"/>
            <a:t>Any recent health changes?</a:t>
          </a:r>
        </a:p>
      </dgm:t>
    </dgm:pt>
    <dgm:pt modelId="{138D90AE-3AB0-4C00-AF36-F312EF531BB0}" type="parTrans" cxnId="{1EF282A6-51ED-40EA-8C5D-B23B5DC4B48A}">
      <dgm:prSet/>
      <dgm:spPr/>
      <dgm:t>
        <a:bodyPr/>
        <a:lstStyle/>
        <a:p>
          <a:endParaRPr lang="en-US"/>
        </a:p>
      </dgm:t>
    </dgm:pt>
    <dgm:pt modelId="{6573FF1C-8579-4F9C-978B-529BCE8A2B00}" type="sibTrans" cxnId="{1EF282A6-51ED-40EA-8C5D-B23B5DC4B48A}">
      <dgm:prSet/>
      <dgm:spPr/>
    </dgm:pt>
    <dgm:pt modelId="{06E110C4-9384-4A1E-9279-46D3D154F6CA}">
      <dgm:prSet phldrT="[Text]"/>
      <dgm:spPr/>
      <dgm:t>
        <a:bodyPr/>
        <a:lstStyle/>
        <a:p>
          <a:r>
            <a:rPr lang="en-US" dirty="0"/>
            <a:t>Any recent life changes?</a:t>
          </a:r>
        </a:p>
      </dgm:t>
    </dgm:pt>
    <dgm:pt modelId="{0C460FCF-D223-4B67-9C48-B4B0D942F36F}" type="parTrans" cxnId="{17AA8E44-3CCF-4E49-934A-AF50249E4964}">
      <dgm:prSet/>
      <dgm:spPr/>
      <dgm:t>
        <a:bodyPr/>
        <a:lstStyle/>
        <a:p>
          <a:endParaRPr lang="en-US"/>
        </a:p>
      </dgm:t>
    </dgm:pt>
    <dgm:pt modelId="{96CD5B85-4CF9-4895-9D66-D68C05E182B5}" type="sibTrans" cxnId="{17AA8E44-3CCF-4E49-934A-AF50249E4964}">
      <dgm:prSet/>
      <dgm:spPr/>
    </dgm:pt>
    <dgm:pt modelId="{5CA52716-F184-4C27-AFF6-A06BEB6D8B19}" type="pres">
      <dgm:prSet presAssocID="{4B2F0BB2-9F65-4A83-8E34-F867C3CF94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0D8DB1-4F9A-4841-A97E-B67D318EEDE7}" type="pres">
      <dgm:prSet presAssocID="{8891BEF2-4312-4AAD-955A-E92F712E4197}" presName="root" presStyleCnt="0"/>
      <dgm:spPr/>
    </dgm:pt>
    <dgm:pt modelId="{80404423-3774-49EA-BF0E-EA4BA6DBF2C5}" type="pres">
      <dgm:prSet presAssocID="{8891BEF2-4312-4AAD-955A-E92F712E4197}" presName="rootComposite" presStyleCnt="0"/>
      <dgm:spPr/>
    </dgm:pt>
    <dgm:pt modelId="{2F78C4DE-DB27-40EB-A5A1-0534DD8C27B8}" type="pres">
      <dgm:prSet presAssocID="{8891BEF2-4312-4AAD-955A-E92F712E4197}" presName="rootText" presStyleLbl="node1" presStyleIdx="0" presStyleCnt="2"/>
      <dgm:spPr/>
    </dgm:pt>
    <dgm:pt modelId="{759DA961-B150-4C19-A8BA-F5980B983216}" type="pres">
      <dgm:prSet presAssocID="{8891BEF2-4312-4AAD-955A-E92F712E4197}" presName="rootConnector" presStyleLbl="node1" presStyleIdx="0" presStyleCnt="2"/>
      <dgm:spPr/>
    </dgm:pt>
    <dgm:pt modelId="{118E435A-C24A-463F-91E8-8970BB7E9751}" type="pres">
      <dgm:prSet presAssocID="{8891BEF2-4312-4AAD-955A-E92F712E4197}" presName="childShape" presStyleCnt="0"/>
      <dgm:spPr/>
    </dgm:pt>
    <dgm:pt modelId="{178833CF-140D-4525-BEDB-BB0AE05BF292}" type="pres">
      <dgm:prSet presAssocID="{1BF04015-B8BE-46FF-92A7-C8702929745B}" presName="Name13" presStyleLbl="parChTrans1D2" presStyleIdx="0" presStyleCnt="4"/>
      <dgm:spPr/>
    </dgm:pt>
    <dgm:pt modelId="{EFDBE882-D1E7-43F2-8226-40E2394392AF}" type="pres">
      <dgm:prSet presAssocID="{98942884-C35B-4CC5-B3F3-310E55A2C448}" presName="childText" presStyleLbl="bgAcc1" presStyleIdx="0" presStyleCnt="4">
        <dgm:presLayoutVars>
          <dgm:bulletEnabled val="1"/>
        </dgm:presLayoutVars>
      </dgm:prSet>
      <dgm:spPr/>
    </dgm:pt>
    <dgm:pt modelId="{455695FC-AB41-44F6-A5DD-9FBFFF64E2C3}" type="pres">
      <dgm:prSet presAssocID="{32B390C2-4073-41C7-8216-F7C716FBFD19}" presName="Name13" presStyleLbl="parChTrans1D2" presStyleIdx="1" presStyleCnt="4"/>
      <dgm:spPr/>
    </dgm:pt>
    <dgm:pt modelId="{806B7DAD-41BE-4FBD-8E7E-3B92C92BF73F}" type="pres">
      <dgm:prSet presAssocID="{65F4C63B-9E5E-45D6-947C-E164AB85848A}" presName="childText" presStyleLbl="bgAcc1" presStyleIdx="1" presStyleCnt="4">
        <dgm:presLayoutVars>
          <dgm:bulletEnabled val="1"/>
        </dgm:presLayoutVars>
      </dgm:prSet>
      <dgm:spPr/>
    </dgm:pt>
    <dgm:pt modelId="{BD3901FD-FB9B-40F4-ADBA-AFB59CECA0AB}" type="pres">
      <dgm:prSet presAssocID="{27FC3CA5-E5B9-476C-BBCE-2345339F8A10}" presName="root" presStyleCnt="0"/>
      <dgm:spPr/>
    </dgm:pt>
    <dgm:pt modelId="{19E6B0BF-684A-457B-9D06-E1D9551A05A9}" type="pres">
      <dgm:prSet presAssocID="{27FC3CA5-E5B9-476C-BBCE-2345339F8A10}" presName="rootComposite" presStyleCnt="0"/>
      <dgm:spPr/>
    </dgm:pt>
    <dgm:pt modelId="{FA8B4FCD-8E19-410F-8EF9-85758C5CA1D2}" type="pres">
      <dgm:prSet presAssocID="{27FC3CA5-E5B9-476C-BBCE-2345339F8A10}" presName="rootText" presStyleLbl="node1" presStyleIdx="1" presStyleCnt="2"/>
      <dgm:spPr/>
    </dgm:pt>
    <dgm:pt modelId="{BD68EB8C-B9F6-4086-B063-0FBD544014F1}" type="pres">
      <dgm:prSet presAssocID="{27FC3CA5-E5B9-476C-BBCE-2345339F8A10}" presName="rootConnector" presStyleLbl="node1" presStyleIdx="1" presStyleCnt="2"/>
      <dgm:spPr/>
    </dgm:pt>
    <dgm:pt modelId="{B2654E73-B205-40F7-9353-728A8B094805}" type="pres">
      <dgm:prSet presAssocID="{27FC3CA5-E5B9-476C-BBCE-2345339F8A10}" presName="childShape" presStyleCnt="0"/>
      <dgm:spPr/>
    </dgm:pt>
    <dgm:pt modelId="{C8EAE4A0-3A90-4264-9019-C678BA1CD2F9}" type="pres">
      <dgm:prSet presAssocID="{138D90AE-3AB0-4C00-AF36-F312EF531BB0}" presName="Name13" presStyleLbl="parChTrans1D2" presStyleIdx="2" presStyleCnt="4"/>
      <dgm:spPr/>
    </dgm:pt>
    <dgm:pt modelId="{FA3A6602-618F-4A95-8817-01A5CA6758A0}" type="pres">
      <dgm:prSet presAssocID="{68F1B56F-C06D-477C-BA88-8C5E553C23EB}" presName="childText" presStyleLbl="bgAcc1" presStyleIdx="2" presStyleCnt="4">
        <dgm:presLayoutVars>
          <dgm:bulletEnabled val="1"/>
        </dgm:presLayoutVars>
      </dgm:prSet>
      <dgm:spPr/>
    </dgm:pt>
    <dgm:pt modelId="{135563ED-FB91-4FBF-8255-8896121B227E}" type="pres">
      <dgm:prSet presAssocID="{0C460FCF-D223-4B67-9C48-B4B0D942F36F}" presName="Name13" presStyleLbl="parChTrans1D2" presStyleIdx="3" presStyleCnt="4"/>
      <dgm:spPr/>
    </dgm:pt>
    <dgm:pt modelId="{3390BC26-B5BE-4FD6-A0D9-B1BE705B2991}" type="pres">
      <dgm:prSet presAssocID="{06E110C4-9384-4A1E-9279-46D3D154F6C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52D0214-C0BA-4067-BB4F-99155720FA3B}" type="presOf" srcId="{138D90AE-3AB0-4C00-AF36-F312EF531BB0}" destId="{C8EAE4A0-3A90-4264-9019-C678BA1CD2F9}" srcOrd="0" destOrd="0" presId="urn:microsoft.com/office/officeart/2005/8/layout/hierarchy3"/>
    <dgm:cxn modelId="{44A5352F-6667-4F36-9E6A-61B8AC59DB46}" srcId="{4B2F0BB2-9F65-4A83-8E34-F867C3CF9455}" destId="{8891BEF2-4312-4AAD-955A-E92F712E4197}" srcOrd="0" destOrd="0" parTransId="{21E07739-B444-47DC-9524-49399CA08E2A}" sibTransId="{94364DCF-789A-4D27-8E63-4D0C42976DDD}"/>
    <dgm:cxn modelId="{AA48E433-9A73-48B8-A094-48BBC461AB2B}" srcId="{4B2F0BB2-9F65-4A83-8E34-F867C3CF9455}" destId="{27FC3CA5-E5B9-476C-BBCE-2345339F8A10}" srcOrd="1" destOrd="0" parTransId="{686E1787-8D5D-48DB-B014-8100DC9E320B}" sibTransId="{CA581A62-5F36-48D5-9D53-A3CF8EF8A461}"/>
    <dgm:cxn modelId="{BB713463-5448-4F69-A9DB-43B8FA488DC3}" type="presOf" srcId="{06E110C4-9384-4A1E-9279-46D3D154F6CA}" destId="{3390BC26-B5BE-4FD6-A0D9-B1BE705B2991}" srcOrd="0" destOrd="0" presId="urn:microsoft.com/office/officeart/2005/8/layout/hierarchy3"/>
    <dgm:cxn modelId="{17AA8E44-3CCF-4E49-934A-AF50249E4964}" srcId="{27FC3CA5-E5B9-476C-BBCE-2345339F8A10}" destId="{06E110C4-9384-4A1E-9279-46D3D154F6CA}" srcOrd="1" destOrd="0" parTransId="{0C460FCF-D223-4B67-9C48-B4B0D942F36F}" sibTransId="{96CD5B85-4CF9-4895-9D66-D68C05E182B5}"/>
    <dgm:cxn modelId="{344F9565-FA1B-4CE5-B57B-1D212334802C}" type="presOf" srcId="{4B2F0BB2-9F65-4A83-8E34-F867C3CF9455}" destId="{5CA52716-F184-4C27-AFF6-A06BEB6D8B19}" srcOrd="0" destOrd="0" presId="urn:microsoft.com/office/officeart/2005/8/layout/hierarchy3"/>
    <dgm:cxn modelId="{267FAF6E-CAD9-4F89-8398-478ED97CAFB6}" srcId="{8891BEF2-4312-4AAD-955A-E92F712E4197}" destId="{65F4C63B-9E5E-45D6-947C-E164AB85848A}" srcOrd="1" destOrd="0" parTransId="{32B390C2-4073-41C7-8216-F7C716FBFD19}" sibTransId="{DB00EBC2-6482-4A79-B131-30B450B4587B}"/>
    <dgm:cxn modelId="{4AE0CB7B-5C7D-4523-B331-A5B66F1F3517}" type="presOf" srcId="{8891BEF2-4312-4AAD-955A-E92F712E4197}" destId="{759DA961-B150-4C19-A8BA-F5980B983216}" srcOrd="1" destOrd="0" presId="urn:microsoft.com/office/officeart/2005/8/layout/hierarchy3"/>
    <dgm:cxn modelId="{35D66284-22A9-45DE-9291-E8D5154DF1D9}" type="presOf" srcId="{32B390C2-4073-41C7-8216-F7C716FBFD19}" destId="{455695FC-AB41-44F6-A5DD-9FBFFF64E2C3}" srcOrd="0" destOrd="0" presId="urn:microsoft.com/office/officeart/2005/8/layout/hierarchy3"/>
    <dgm:cxn modelId="{052FA185-11D6-4346-B603-7054EEBCC1D3}" type="presOf" srcId="{0C460FCF-D223-4B67-9C48-B4B0D942F36F}" destId="{135563ED-FB91-4FBF-8255-8896121B227E}" srcOrd="0" destOrd="0" presId="urn:microsoft.com/office/officeart/2005/8/layout/hierarchy3"/>
    <dgm:cxn modelId="{67D5828D-AFD4-41DD-B235-8A3CF11B88D0}" type="presOf" srcId="{98942884-C35B-4CC5-B3F3-310E55A2C448}" destId="{EFDBE882-D1E7-43F2-8226-40E2394392AF}" srcOrd="0" destOrd="0" presId="urn:microsoft.com/office/officeart/2005/8/layout/hierarchy3"/>
    <dgm:cxn modelId="{42E9549A-7F10-4F5A-8298-FDE792B18394}" type="presOf" srcId="{65F4C63B-9E5E-45D6-947C-E164AB85848A}" destId="{806B7DAD-41BE-4FBD-8E7E-3B92C92BF73F}" srcOrd="0" destOrd="0" presId="urn:microsoft.com/office/officeart/2005/8/layout/hierarchy3"/>
    <dgm:cxn modelId="{373EA79B-9873-41D6-BFEF-AD824731E92D}" srcId="{8891BEF2-4312-4AAD-955A-E92F712E4197}" destId="{98942884-C35B-4CC5-B3F3-310E55A2C448}" srcOrd="0" destOrd="0" parTransId="{1BF04015-B8BE-46FF-92A7-C8702929745B}" sibTransId="{CE3AEF39-ED0B-45BB-85F0-FF25F5E79C37}"/>
    <dgm:cxn modelId="{0EF5B49E-B34E-43C4-A223-4AFCD2914370}" type="presOf" srcId="{1BF04015-B8BE-46FF-92A7-C8702929745B}" destId="{178833CF-140D-4525-BEDB-BB0AE05BF292}" srcOrd="0" destOrd="0" presId="urn:microsoft.com/office/officeart/2005/8/layout/hierarchy3"/>
    <dgm:cxn modelId="{1EF282A6-51ED-40EA-8C5D-B23B5DC4B48A}" srcId="{27FC3CA5-E5B9-476C-BBCE-2345339F8A10}" destId="{68F1B56F-C06D-477C-BA88-8C5E553C23EB}" srcOrd="0" destOrd="0" parTransId="{138D90AE-3AB0-4C00-AF36-F312EF531BB0}" sibTransId="{6573FF1C-8579-4F9C-978B-529BCE8A2B00}"/>
    <dgm:cxn modelId="{DA1F71B6-3759-4144-84F7-A2100E4530FE}" type="presOf" srcId="{68F1B56F-C06D-477C-BA88-8C5E553C23EB}" destId="{FA3A6602-618F-4A95-8817-01A5CA6758A0}" srcOrd="0" destOrd="0" presId="urn:microsoft.com/office/officeart/2005/8/layout/hierarchy3"/>
    <dgm:cxn modelId="{39168DBD-D913-4C42-9B78-A4F96790983F}" type="presOf" srcId="{8891BEF2-4312-4AAD-955A-E92F712E4197}" destId="{2F78C4DE-DB27-40EB-A5A1-0534DD8C27B8}" srcOrd="0" destOrd="0" presId="urn:microsoft.com/office/officeart/2005/8/layout/hierarchy3"/>
    <dgm:cxn modelId="{BC42F8C5-5637-499E-B582-9389D19BE5D6}" type="presOf" srcId="{27FC3CA5-E5B9-476C-BBCE-2345339F8A10}" destId="{FA8B4FCD-8E19-410F-8EF9-85758C5CA1D2}" srcOrd="0" destOrd="0" presId="urn:microsoft.com/office/officeart/2005/8/layout/hierarchy3"/>
    <dgm:cxn modelId="{967FDDFE-F747-4987-95D0-BAD34358C414}" type="presOf" srcId="{27FC3CA5-E5B9-476C-BBCE-2345339F8A10}" destId="{BD68EB8C-B9F6-4086-B063-0FBD544014F1}" srcOrd="1" destOrd="0" presId="urn:microsoft.com/office/officeart/2005/8/layout/hierarchy3"/>
    <dgm:cxn modelId="{034E8FB5-EADB-4EA3-9D50-D9B4C9C18092}" type="presParOf" srcId="{5CA52716-F184-4C27-AFF6-A06BEB6D8B19}" destId="{620D8DB1-4F9A-4841-A97E-B67D318EEDE7}" srcOrd="0" destOrd="0" presId="urn:microsoft.com/office/officeart/2005/8/layout/hierarchy3"/>
    <dgm:cxn modelId="{10851635-B3B5-42B1-A9D3-5738363750B5}" type="presParOf" srcId="{620D8DB1-4F9A-4841-A97E-B67D318EEDE7}" destId="{80404423-3774-49EA-BF0E-EA4BA6DBF2C5}" srcOrd="0" destOrd="0" presId="urn:microsoft.com/office/officeart/2005/8/layout/hierarchy3"/>
    <dgm:cxn modelId="{9E851AE9-CD81-4296-98CE-AC8A91A97897}" type="presParOf" srcId="{80404423-3774-49EA-BF0E-EA4BA6DBF2C5}" destId="{2F78C4DE-DB27-40EB-A5A1-0534DD8C27B8}" srcOrd="0" destOrd="0" presId="urn:microsoft.com/office/officeart/2005/8/layout/hierarchy3"/>
    <dgm:cxn modelId="{6E7FBA7B-9B18-4049-96A8-65FC2083F635}" type="presParOf" srcId="{80404423-3774-49EA-BF0E-EA4BA6DBF2C5}" destId="{759DA961-B150-4C19-A8BA-F5980B983216}" srcOrd="1" destOrd="0" presId="urn:microsoft.com/office/officeart/2005/8/layout/hierarchy3"/>
    <dgm:cxn modelId="{00618194-C3ED-4C22-9BDA-CAC578581AEB}" type="presParOf" srcId="{620D8DB1-4F9A-4841-A97E-B67D318EEDE7}" destId="{118E435A-C24A-463F-91E8-8970BB7E9751}" srcOrd="1" destOrd="0" presId="urn:microsoft.com/office/officeart/2005/8/layout/hierarchy3"/>
    <dgm:cxn modelId="{5FC64446-B31A-41EC-A934-A0B440CAB027}" type="presParOf" srcId="{118E435A-C24A-463F-91E8-8970BB7E9751}" destId="{178833CF-140D-4525-BEDB-BB0AE05BF292}" srcOrd="0" destOrd="0" presId="urn:microsoft.com/office/officeart/2005/8/layout/hierarchy3"/>
    <dgm:cxn modelId="{7AF4300B-0169-4F0B-AEF3-077FF233C2C8}" type="presParOf" srcId="{118E435A-C24A-463F-91E8-8970BB7E9751}" destId="{EFDBE882-D1E7-43F2-8226-40E2394392AF}" srcOrd="1" destOrd="0" presId="urn:microsoft.com/office/officeart/2005/8/layout/hierarchy3"/>
    <dgm:cxn modelId="{E9D70400-6D8C-4704-A586-A89C979DFBE7}" type="presParOf" srcId="{118E435A-C24A-463F-91E8-8970BB7E9751}" destId="{455695FC-AB41-44F6-A5DD-9FBFFF64E2C3}" srcOrd="2" destOrd="0" presId="urn:microsoft.com/office/officeart/2005/8/layout/hierarchy3"/>
    <dgm:cxn modelId="{C631ED33-F2B6-46F1-AFA3-75A2F9FBD939}" type="presParOf" srcId="{118E435A-C24A-463F-91E8-8970BB7E9751}" destId="{806B7DAD-41BE-4FBD-8E7E-3B92C92BF73F}" srcOrd="3" destOrd="0" presId="urn:microsoft.com/office/officeart/2005/8/layout/hierarchy3"/>
    <dgm:cxn modelId="{59B5F94E-DC4D-42E3-9372-B6553D5D2878}" type="presParOf" srcId="{5CA52716-F184-4C27-AFF6-A06BEB6D8B19}" destId="{BD3901FD-FB9B-40F4-ADBA-AFB59CECA0AB}" srcOrd="1" destOrd="0" presId="urn:microsoft.com/office/officeart/2005/8/layout/hierarchy3"/>
    <dgm:cxn modelId="{88CC89F4-E703-48F1-B553-3B88665B4E9F}" type="presParOf" srcId="{BD3901FD-FB9B-40F4-ADBA-AFB59CECA0AB}" destId="{19E6B0BF-684A-457B-9D06-E1D9551A05A9}" srcOrd="0" destOrd="0" presId="urn:microsoft.com/office/officeart/2005/8/layout/hierarchy3"/>
    <dgm:cxn modelId="{93E05DC9-7C55-46A7-ABC3-3582BE5F5B8D}" type="presParOf" srcId="{19E6B0BF-684A-457B-9D06-E1D9551A05A9}" destId="{FA8B4FCD-8E19-410F-8EF9-85758C5CA1D2}" srcOrd="0" destOrd="0" presId="urn:microsoft.com/office/officeart/2005/8/layout/hierarchy3"/>
    <dgm:cxn modelId="{B0DACCE7-9B58-4972-8729-45F085B119BF}" type="presParOf" srcId="{19E6B0BF-684A-457B-9D06-E1D9551A05A9}" destId="{BD68EB8C-B9F6-4086-B063-0FBD544014F1}" srcOrd="1" destOrd="0" presId="urn:microsoft.com/office/officeart/2005/8/layout/hierarchy3"/>
    <dgm:cxn modelId="{0806CCC4-C7C9-43C8-B9D7-8172CB9BE41F}" type="presParOf" srcId="{BD3901FD-FB9B-40F4-ADBA-AFB59CECA0AB}" destId="{B2654E73-B205-40F7-9353-728A8B094805}" srcOrd="1" destOrd="0" presId="urn:microsoft.com/office/officeart/2005/8/layout/hierarchy3"/>
    <dgm:cxn modelId="{A6A04A87-0342-48F5-93C9-1BDC9242E062}" type="presParOf" srcId="{B2654E73-B205-40F7-9353-728A8B094805}" destId="{C8EAE4A0-3A90-4264-9019-C678BA1CD2F9}" srcOrd="0" destOrd="0" presId="urn:microsoft.com/office/officeart/2005/8/layout/hierarchy3"/>
    <dgm:cxn modelId="{545CDA13-AAF1-472B-8704-EC5E49BA4CE8}" type="presParOf" srcId="{B2654E73-B205-40F7-9353-728A8B094805}" destId="{FA3A6602-618F-4A95-8817-01A5CA6758A0}" srcOrd="1" destOrd="0" presId="urn:microsoft.com/office/officeart/2005/8/layout/hierarchy3"/>
    <dgm:cxn modelId="{58AA57C2-B5BA-4F12-8FC1-15C654C49F63}" type="presParOf" srcId="{B2654E73-B205-40F7-9353-728A8B094805}" destId="{135563ED-FB91-4FBF-8255-8896121B227E}" srcOrd="2" destOrd="0" presId="urn:microsoft.com/office/officeart/2005/8/layout/hierarchy3"/>
    <dgm:cxn modelId="{22998D7C-82E6-4424-95DF-8AA9609C858F}" type="presParOf" srcId="{B2654E73-B205-40F7-9353-728A8B094805}" destId="{3390BC26-B5BE-4FD6-A0D9-B1BE705B29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5C79A2-28E5-4612-9D91-39C64319610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30218-8AEE-4E46-B923-31A059591EDD}">
      <dgm:prSet phldrT="[Text]" custT="1"/>
      <dgm:spPr/>
      <dgm:t>
        <a:bodyPr/>
        <a:lstStyle/>
        <a:p>
          <a:r>
            <a:rPr lang="en-US" sz="1600" dirty="0"/>
            <a:t>What medications does  she take regularly?</a:t>
          </a:r>
        </a:p>
      </dgm:t>
    </dgm:pt>
    <dgm:pt modelId="{7B150AE3-CAB8-4276-9D82-FFDC499F0F71}" type="parTrans" cxnId="{660A586C-9A75-460E-8AC4-3DE5212033A4}">
      <dgm:prSet/>
      <dgm:spPr/>
      <dgm:t>
        <a:bodyPr/>
        <a:lstStyle/>
        <a:p>
          <a:endParaRPr lang="en-US"/>
        </a:p>
      </dgm:t>
    </dgm:pt>
    <dgm:pt modelId="{8384E0C8-10BA-4AA0-95E0-FFA52A4FD614}" type="sibTrans" cxnId="{660A586C-9A75-460E-8AC4-3DE5212033A4}">
      <dgm:prSet/>
      <dgm:spPr/>
      <dgm:t>
        <a:bodyPr/>
        <a:lstStyle/>
        <a:p>
          <a:endParaRPr lang="en-US"/>
        </a:p>
      </dgm:t>
    </dgm:pt>
    <dgm:pt modelId="{C19937B5-CF7F-4AE4-BBB9-ED2F7BFDE904}">
      <dgm:prSet phldrT="[Text]"/>
      <dgm:spPr/>
      <dgm:t>
        <a:bodyPr/>
        <a:lstStyle/>
        <a:p>
          <a:r>
            <a:rPr lang="en-US" dirty="0"/>
            <a:t>What meds only as needed? (and how often?)</a:t>
          </a:r>
        </a:p>
      </dgm:t>
    </dgm:pt>
    <dgm:pt modelId="{F26114DA-4C70-47C3-896E-E4FA7B830CDD}" type="parTrans" cxnId="{DF85D9B0-3D0A-4256-BF46-037834DEB3BA}">
      <dgm:prSet/>
      <dgm:spPr/>
      <dgm:t>
        <a:bodyPr/>
        <a:lstStyle/>
        <a:p>
          <a:endParaRPr lang="en-US"/>
        </a:p>
      </dgm:t>
    </dgm:pt>
    <dgm:pt modelId="{B849D477-B51A-4ED7-9A53-7103DAD35243}" type="sibTrans" cxnId="{DF85D9B0-3D0A-4256-BF46-037834DEB3BA}">
      <dgm:prSet/>
      <dgm:spPr/>
      <dgm:t>
        <a:bodyPr/>
        <a:lstStyle/>
        <a:p>
          <a:endParaRPr lang="en-US"/>
        </a:p>
      </dgm:t>
    </dgm:pt>
    <dgm:pt modelId="{C01A1DBB-F70D-499F-82A1-F481DF998BA3}">
      <dgm:prSet phldrT="[Text]"/>
      <dgm:spPr/>
      <dgm:t>
        <a:bodyPr/>
        <a:lstStyle/>
        <a:p>
          <a:r>
            <a:rPr lang="en-US" dirty="0"/>
            <a:t>Are medications helping you [reach your goals]? </a:t>
          </a:r>
        </a:p>
      </dgm:t>
    </dgm:pt>
    <dgm:pt modelId="{B8A8DC52-108A-4FFC-9836-80E3FAFE020A}" type="parTrans" cxnId="{DE468988-5F4F-40DA-94DC-6005BC47C11A}">
      <dgm:prSet/>
      <dgm:spPr/>
      <dgm:t>
        <a:bodyPr/>
        <a:lstStyle/>
        <a:p>
          <a:endParaRPr lang="en-US"/>
        </a:p>
      </dgm:t>
    </dgm:pt>
    <dgm:pt modelId="{266CBB63-C838-4737-934C-977667EEE1A8}" type="sibTrans" cxnId="{DE468988-5F4F-40DA-94DC-6005BC47C11A}">
      <dgm:prSet/>
      <dgm:spPr/>
      <dgm:t>
        <a:bodyPr/>
        <a:lstStyle/>
        <a:p>
          <a:endParaRPr lang="en-US"/>
        </a:p>
      </dgm:t>
    </dgm:pt>
    <dgm:pt modelId="{EF131478-54F3-4B32-B91D-BA43AFBBA912}">
      <dgm:prSet phldrT="[Text]"/>
      <dgm:spPr/>
      <dgm:t>
        <a:bodyPr/>
        <a:lstStyle/>
        <a:p>
          <a:r>
            <a:rPr lang="en-US" dirty="0"/>
            <a:t>Include prescription, OTC, and supplements!</a:t>
          </a:r>
        </a:p>
      </dgm:t>
    </dgm:pt>
    <dgm:pt modelId="{4D18D9F4-4BCA-47E3-B3F8-4DF4828CB7B3}" type="parTrans" cxnId="{585DEE26-EF5D-4566-BAA5-9418B9B6A3D3}">
      <dgm:prSet/>
      <dgm:spPr/>
      <dgm:t>
        <a:bodyPr/>
        <a:lstStyle/>
        <a:p>
          <a:endParaRPr lang="en-US"/>
        </a:p>
      </dgm:t>
    </dgm:pt>
    <dgm:pt modelId="{F593605A-FAD2-43AB-9C0C-304F79E880A9}" type="sibTrans" cxnId="{585DEE26-EF5D-4566-BAA5-9418B9B6A3D3}">
      <dgm:prSet/>
      <dgm:spPr/>
      <dgm:t>
        <a:bodyPr/>
        <a:lstStyle/>
        <a:p>
          <a:endParaRPr lang="en-US"/>
        </a:p>
      </dgm:t>
    </dgm:pt>
    <dgm:pt modelId="{CEB94B16-C20D-43D5-B3AD-17CA27009954}">
      <dgm:prSet phldrT="[Text]" custT="1"/>
      <dgm:spPr/>
      <dgm:t>
        <a:bodyPr/>
        <a:lstStyle/>
        <a:p>
          <a:r>
            <a:rPr lang="en-US" sz="1600" dirty="0"/>
            <a:t>Have list evaluated for non-”age-friendly” medications</a:t>
          </a:r>
        </a:p>
      </dgm:t>
    </dgm:pt>
    <dgm:pt modelId="{4CADAA46-D25D-42B9-9E98-C340412EDE69}" type="parTrans" cxnId="{7C56EB69-6C1D-4F27-A872-F45D87E96AFB}">
      <dgm:prSet/>
      <dgm:spPr/>
      <dgm:t>
        <a:bodyPr/>
        <a:lstStyle/>
        <a:p>
          <a:endParaRPr lang="en-US"/>
        </a:p>
      </dgm:t>
    </dgm:pt>
    <dgm:pt modelId="{6D72E8D1-C6AF-459A-8B7D-254C714217FD}" type="sibTrans" cxnId="{7C56EB69-6C1D-4F27-A872-F45D87E96AFB}">
      <dgm:prSet/>
      <dgm:spPr/>
      <dgm:t>
        <a:bodyPr/>
        <a:lstStyle/>
        <a:p>
          <a:endParaRPr lang="en-US"/>
        </a:p>
      </dgm:t>
    </dgm:pt>
    <dgm:pt modelId="{98DD93FC-6B3E-48DB-9370-38FD2E3BC501}">
      <dgm:prSet phldrT="[Text]"/>
      <dgm:spPr/>
      <dgm:t>
        <a:bodyPr/>
        <a:lstStyle/>
        <a:p>
          <a:r>
            <a:rPr lang="en-US" dirty="0"/>
            <a:t>Are there alternatives? </a:t>
          </a:r>
        </a:p>
        <a:p>
          <a:r>
            <a:rPr lang="en-US" dirty="0"/>
            <a:t>Non-drug options? </a:t>
          </a:r>
        </a:p>
      </dgm:t>
    </dgm:pt>
    <dgm:pt modelId="{3486A02C-0381-4AD8-8C12-C5332F692BCD}" type="parTrans" cxnId="{8070AAF1-A1B4-4354-93F7-E97EF4828118}">
      <dgm:prSet/>
      <dgm:spPr/>
      <dgm:t>
        <a:bodyPr/>
        <a:lstStyle/>
        <a:p>
          <a:endParaRPr lang="en-US"/>
        </a:p>
      </dgm:t>
    </dgm:pt>
    <dgm:pt modelId="{6D1D52ED-8534-4511-A02A-D6A1E9292531}" type="sibTrans" cxnId="{8070AAF1-A1B4-4354-93F7-E97EF4828118}">
      <dgm:prSet/>
      <dgm:spPr/>
      <dgm:t>
        <a:bodyPr/>
        <a:lstStyle/>
        <a:p>
          <a:endParaRPr lang="en-US"/>
        </a:p>
      </dgm:t>
    </dgm:pt>
    <dgm:pt modelId="{54D9B4B6-84A9-41AF-AD6A-10E5ACEBC83D}">
      <dgm:prSet phldrT="[Text]"/>
      <dgm:spPr/>
      <dgm:t>
        <a:bodyPr/>
        <a:lstStyle/>
        <a:p>
          <a:r>
            <a:rPr lang="en-US" dirty="0"/>
            <a:t>Barriers to What Matters </a:t>
          </a:r>
        </a:p>
      </dgm:t>
    </dgm:pt>
    <dgm:pt modelId="{E8BFAADF-476D-4D99-B6CC-26BBFD6FCEC2}" type="parTrans" cxnId="{1586A5D1-C026-4697-8575-7C4EA6F90ED2}">
      <dgm:prSet/>
      <dgm:spPr/>
      <dgm:t>
        <a:bodyPr/>
        <a:lstStyle/>
        <a:p>
          <a:endParaRPr lang="en-US"/>
        </a:p>
      </dgm:t>
    </dgm:pt>
    <dgm:pt modelId="{1BDE2436-3441-4802-80C3-5FAE468E7478}" type="sibTrans" cxnId="{1586A5D1-C026-4697-8575-7C4EA6F90ED2}">
      <dgm:prSet/>
      <dgm:spPr/>
      <dgm:t>
        <a:bodyPr/>
        <a:lstStyle/>
        <a:p>
          <a:endParaRPr lang="en-US"/>
        </a:p>
      </dgm:t>
    </dgm:pt>
    <dgm:pt modelId="{0EE26FAC-FA19-499B-80ED-6E7B05F4476B}">
      <dgm:prSet phldrT="[Text]"/>
      <dgm:spPr/>
      <dgm:t>
        <a:bodyPr/>
        <a:lstStyle/>
        <a:p>
          <a:r>
            <a:rPr lang="en-US" dirty="0"/>
            <a:t>Adherence? Able to follow instructions? </a:t>
          </a:r>
        </a:p>
      </dgm:t>
    </dgm:pt>
    <dgm:pt modelId="{4CF4D51F-1718-4422-96CA-4F71629340B0}" type="parTrans" cxnId="{34B8E566-DEB3-412F-AECF-519615F52F06}">
      <dgm:prSet/>
      <dgm:spPr/>
      <dgm:t>
        <a:bodyPr/>
        <a:lstStyle/>
        <a:p>
          <a:endParaRPr lang="en-US"/>
        </a:p>
      </dgm:t>
    </dgm:pt>
    <dgm:pt modelId="{6E314F03-A522-47C2-B4C3-529F3C90CFCE}" type="sibTrans" cxnId="{34B8E566-DEB3-412F-AECF-519615F52F06}">
      <dgm:prSet/>
      <dgm:spPr/>
      <dgm:t>
        <a:bodyPr/>
        <a:lstStyle/>
        <a:p>
          <a:endParaRPr lang="en-US"/>
        </a:p>
      </dgm:t>
    </dgm:pt>
    <dgm:pt modelId="{87E811D3-AB4F-4DA3-9745-94832E578245}">
      <dgm:prSet phldrT="[Text]"/>
      <dgm:spPr/>
      <dgm:t>
        <a:bodyPr/>
        <a:lstStyle/>
        <a:p>
          <a:r>
            <a:rPr lang="en-US" dirty="0"/>
            <a:t>Access? Affordability?</a:t>
          </a:r>
        </a:p>
      </dgm:t>
    </dgm:pt>
    <dgm:pt modelId="{F6146B0B-4DA9-47D0-ADBC-090C670C8C77}" type="parTrans" cxnId="{1C2AB78C-6D35-4078-A871-8DE45CEE8311}">
      <dgm:prSet/>
      <dgm:spPr/>
      <dgm:t>
        <a:bodyPr/>
        <a:lstStyle/>
        <a:p>
          <a:endParaRPr lang="en-US"/>
        </a:p>
      </dgm:t>
    </dgm:pt>
    <dgm:pt modelId="{019EDF17-B39B-47C5-9803-EE4C7BE1C1A9}" type="sibTrans" cxnId="{1C2AB78C-6D35-4078-A871-8DE45CEE8311}">
      <dgm:prSet/>
      <dgm:spPr/>
      <dgm:t>
        <a:bodyPr/>
        <a:lstStyle/>
        <a:p>
          <a:endParaRPr lang="en-US"/>
        </a:p>
      </dgm:t>
    </dgm:pt>
    <dgm:pt modelId="{85064B74-1348-4F44-97CE-B936494304F6}">
      <dgm:prSet phldrT="[Text]"/>
      <dgm:spPr/>
      <dgm:t>
        <a:bodyPr/>
        <a:lstStyle/>
        <a:p>
          <a:r>
            <a:rPr lang="en-US" dirty="0"/>
            <a:t>Any medications that affect memory/cognition? </a:t>
          </a:r>
        </a:p>
      </dgm:t>
    </dgm:pt>
    <dgm:pt modelId="{C31D0B0F-9E37-47AB-BFD1-FE56C7E71361}" type="parTrans" cxnId="{306CDFBA-C086-462C-8081-FBC04800FDE5}">
      <dgm:prSet/>
      <dgm:spPr/>
      <dgm:t>
        <a:bodyPr/>
        <a:lstStyle/>
        <a:p>
          <a:endParaRPr lang="en-US"/>
        </a:p>
      </dgm:t>
    </dgm:pt>
    <dgm:pt modelId="{5D7DB480-3E8D-469D-8F42-A14371334AB6}" type="sibTrans" cxnId="{306CDFBA-C086-462C-8081-FBC04800FDE5}">
      <dgm:prSet/>
      <dgm:spPr/>
      <dgm:t>
        <a:bodyPr/>
        <a:lstStyle/>
        <a:p>
          <a:endParaRPr lang="en-US"/>
        </a:p>
      </dgm:t>
    </dgm:pt>
    <dgm:pt modelId="{914D6010-A573-4757-A646-3C041EE979AA}">
      <dgm:prSet phldrT="[Text]"/>
      <dgm:spPr/>
      <dgm:t>
        <a:bodyPr/>
        <a:lstStyle/>
        <a:p>
          <a:r>
            <a:rPr lang="en-US" dirty="0"/>
            <a:t>Pain management medications? Alternative options?</a:t>
          </a:r>
        </a:p>
      </dgm:t>
    </dgm:pt>
    <dgm:pt modelId="{45E1FE09-4408-41B8-B41A-DC5E70FE43C3}" type="parTrans" cxnId="{B410A53F-6937-4E91-8378-087E5B406AAB}">
      <dgm:prSet/>
      <dgm:spPr/>
      <dgm:t>
        <a:bodyPr/>
        <a:lstStyle/>
        <a:p>
          <a:endParaRPr lang="en-US"/>
        </a:p>
      </dgm:t>
    </dgm:pt>
    <dgm:pt modelId="{21044951-4FC1-4836-AB92-26DD467D6E38}" type="sibTrans" cxnId="{B410A53F-6937-4E91-8378-087E5B406AAB}">
      <dgm:prSet/>
      <dgm:spPr/>
      <dgm:t>
        <a:bodyPr/>
        <a:lstStyle/>
        <a:p>
          <a:endParaRPr lang="en-US"/>
        </a:p>
      </dgm:t>
    </dgm:pt>
    <dgm:pt modelId="{DF8C61D3-B7AF-4867-80D1-286854CF4780}">
      <dgm:prSet phldrT="[Text]"/>
      <dgm:spPr/>
      <dgm:t>
        <a:bodyPr/>
        <a:lstStyle/>
        <a:p>
          <a:r>
            <a:rPr lang="en-US" dirty="0"/>
            <a:t>Husband able to support her? </a:t>
          </a:r>
        </a:p>
      </dgm:t>
    </dgm:pt>
    <dgm:pt modelId="{5F83037B-ACA3-4294-926A-CC91AAB96116}" type="parTrans" cxnId="{B1A2E258-D032-4197-8A74-E1E1497EA060}">
      <dgm:prSet/>
      <dgm:spPr/>
      <dgm:t>
        <a:bodyPr/>
        <a:lstStyle/>
        <a:p>
          <a:endParaRPr lang="en-US"/>
        </a:p>
      </dgm:t>
    </dgm:pt>
    <dgm:pt modelId="{119447A6-672F-4F00-862B-ADC7D167DC56}" type="sibTrans" cxnId="{B1A2E258-D032-4197-8A74-E1E1497EA060}">
      <dgm:prSet/>
      <dgm:spPr/>
      <dgm:t>
        <a:bodyPr/>
        <a:lstStyle/>
        <a:p>
          <a:endParaRPr lang="en-US"/>
        </a:p>
      </dgm:t>
    </dgm:pt>
    <dgm:pt modelId="{1B674A3E-8838-4777-BDFE-49C82A7923D4}">
      <dgm:prSet phldrT="[Text]"/>
      <dgm:spPr/>
      <dgm:t>
        <a:bodyPr/>
        <a:lstStyle/>
        <a:p>
          <a:r>
            <a:rPr lang="en-US" dirty="0"/>
            <a:t>Side effects, cost, complex schedule</a:t>
          </a:r>
        </a:p>
      </dgm:t>
    </dgm:pt>
    <dgm:pt modelId="{85CF57E7-CB31-4506-9E7C-F6FFE01FAB3B}" type="parTrans" cxnId="{AC0A54A2-38A7-4CAA-A696-CCC98DD6F7DA}">
      <dgm:prSet/>
      <dgm:spPr/>
      <dgm:t>
        <a:bodyPr/>
        <a:lstStyle/>
        <a:p>
          <a:endParaRPr lang="en-US"/>
        </a:p>
      </dgm:t>
    </dgm:pt>
    <dgm:pt modelId="{9A0E2E32-0000-415B-97B3-8859494D51ED}" type="sibTrans" cxnId="{AC0A54A2-38A7-4CAA-A696-CCC98DD6F7DA}">
      <dgm:prSet/>
      <dgm:spPr/>
      <dgm:t>
        <a:bodyPr/>
        <a:lstStyle/>
        <a:p>
          <a:endParaRPr lang="en-US"/>
        </a:p>
      </dgm:t>
    </dgm:pt>
    <dgm:pt modelId="{8207A480-40F3-4010-9A89-F6748C8A0546}">
      <dgm:prSet phldrT="[Text]"/>
      <dgm:spPr/>
      <dgm:t>
        <a:bodyPr/>
        <a:lstStyle/>
        <a:p>
          <a:r>
            <a:rPr lang="en-US" dirty="0"/>
            <a:t>What concerns do you have about your medications? </a:t>
          </a:r>
        </a:p>
      </dgm:t>
    </dgm:pt>
    <dgm:pt modelId="{A61CAC84-1A54-415A-AE75-827B9DA1C147}" type="parTrans" cxnId="{F08035B3-28D2-4ADC-9770-65E35B8E18A7}">
      <dgm:prSet/>
      <dgm:spPr/>
      <dgm:t>
        <a:bodyPr/>
        <a:lstStyle/>
        <a:p>
          <a:endParaRPr lang="en-US"/>
        </a:p>
      </dgm:t>
    </dgm:pt>
    <dgm:pt modelId="{3DD51752-D8FD-452B-852B-8501B079A889}" type="sibTrans" cxnId="{F08035B3-28D2-4ADC-9770-65E35B8E18A7}">
      <dgm:prSet/>
      <dgm:spPr/>
      <dgm:t>
        <a:bodyPr/>
        <a:lstStyle/>
        <a:p>
          <a:endParaRPr lang="en-US"/>
        </a:p>
      </dgm:t>
    </dgm:pt>
    <dgm:pt modelId="{6F47FA13-23DE-4416-AE9F-19D16C7F87EC}">
      <dgm:prSet phldrT="[Text]"/>
      <dgm:spPr/>
      <dgm:t>
        <a:bodyPr/>
        <a:lstStyle/>
        <a:p>
          <a:r>
            <a:rPr lang="en-US"/>
            <a:t>Medication </a:t>
          </a:r>
          <a:r>
            <a:rPr lang="en-US" dirty="0"/>
            <a:t>management concerns</a:t>
          </a:r>
        </a:p>
      </dgm:t>
    </dgm:pt>
    <dgm:pt modelId="{BADDBF30-E167-4460-A0A1-BEBA0719BBFF}" type="parTrans" cxnId="{47A0CF55-E4D3-4C6E-B2A7-43A91FFC29CE}">
      <dgm:prSet/>
      <dgm:spPr/>
      <dgm:t>
        <a:bodyPr/>
        <a:lstStyle/>
        <a:p>
          <a:endParaRPr lang="en-US"/>
        </a:p>
      </dgm:t>
    </dgm:pt>
    <dgm:pt modelId="{97EB00D6-C07E-49F4-A051-574E9CB68D94}" type="sibTrans" cxnId="{47A0CF55-E4D3-4C6E-B2A7-43A91FFC29CE}">
      <dgm:prSet/>
      <dgm:spPr/>
      <dgm:t>
        <a:bodyPr/>
        <a:lstStyle/>
        <a:p>
          <a:endParaRPr lang="en-US"/>
        </a:p>
      </dgm:t>
    </dgm:pt>
    <dgm:pt modelId="{4F46C6F8-09ED-453F-886C-08CD8E8D2A9C}" type="pres">
      <dgm:prSet presAssocID="{535C79A2-28E5-4612-9D91-39C6431961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2FCCB9-0D52-47EF-BEEF-15A59749A151}" type="pres">
      <dgm:prSet presAssocID="{6BB30218-8AEE-4E46-B923-31A059591EDD}" presName="root" presStyleCnt="0"/>
      <dgm:spPr/>
    </dgm:pt>
    <dgm:pt modelId="{3A9D80CA-13CF-4820-B94A-751F0378062E}" type="pres">
      <dgm:prSet presAssocID="{6BB30218-8AEE-4E46-B923-31A059591EDD}" presName="rootComposite" presStyleCnt="0"/>
      <dgm:spPr/>
    </dgm:pt>
    <dgm:pt modelId="{1EE9B95B-8333-4F2C-9DDD-350D53DF1AFF}" type="pres">
      <dgm:prSet presAssocID="{6BB30218-8AEE-4E46-B923-31A059591EDD}" presName="rootText" presStyleLbl="node1" presStyleIdx="0" presStyleCnt="4"/>
      <dgm:spPr/>
    </dgm:pt>
    <dgm:pt modelId="{C268240B-BC3E-42F1-80FD-17B3E1603EB1}" type="pres">
      <dgm:prSet presAssocID="{6BB30218-8AEE-4E46-B923-31A059591EDD}" presName="rootConnector" presStyleLbl="node1" presStyleIdx="0" presStyleCnt="4"/>
      <dgm:spPr/>
    </dgm:pt>
    <dgm:pt modelId="{7C17451C-A679-4DFC-83CF-6893CEC2A42C}" type="pres">
      <dgm:prSet presAssocID="{6BB30218-8AEE-4E46-B923-31A059591EDD}" presName="childShape" presStyleCnt="0"/>
      <dgm:spPr/>
    </dgm:pt>
    <dgm:pt modelId="{BC0F9BC8-74B4-47BD-80AA-8C0714CF1E1D}" type="pres">
      <dgm:prSet presAssocID="{4D18D9F4-4BCA-47E3-B3F8-4DF4828CB7B3}" presName="Name13" presStyleLbl="parChTrans1D2" presStyleIdx="0" presStyleCnt="11"/>
      <dgm:spPr/>
    </dgm:pt>
    <dgm:pt modelId="{03C53184-EFB2-46FA-A727-B25C1DBE5E2E}" type="pres">
      <dgm:prSet presAssocID="{EF131478-54F3-4B32-B91D-BA43AFBBA912}" presName="childText" presStyleLbl="bgAcc1" presStyleIdx="0" presStyleCnt="11">
        <dgm:presLayoutVars>
          <dgm:bulletEnabled val="1"/>
        </dgm:presLayoutVars>
      </dgm:prSet>
      <dgm:spPr/>
    </dgm:pt>
    <dgm:pt modelId="{BF8E2F23-211F-4BEB-B77D-680043D45667}" type="pres">
      <dgm:prSet presAssocID="{F26114DA-4C70-47C3-896E-E4FA7B830CDD}" presName="Name13" presStyleLbl="parChTrans1D2" presStyleIdx="1" presStyleCnt="11"/>
      <dgm:spPr/>
    </dgm:pt>
    <dgm:pt modelId="{AD8B94D4-BAC5-4B92-87B3-940ED451768F}" type="pres">
      <dgm:prSet presAssocID="{C19937B5-CF7F-4AE4-BBB9-ED2F7BFDE904}" presName="childText" presStyleLbl="bgAcc1" presStyleIdx="1" presStyleCnt="11">
        <dgm:presLayoutVars>
          <dgm:bulletEnabled val="1"/>
        </dgm:presLayoutVars>
      </dgm:prSet>
      <dgm:spPr/>
    </dgm:pt>
    <dgm:pt modelId="{3D9C3D5B-8874-448C-9BE4-F7366E0E525E}" type="pres">
      <dgm:prSet presAssocID="{B8A8DC52-108A-4FFC-9836-80E3FAFE020A}" presName="Name13" presStyleLbl="parChTrans1D2" presStyleIdx="2" presStyleCnt="11"/>
      <dgm:spPr/>
    </dgm:pt>
    <dgm:pt modelId="{E3BAA5FE-50CF-4DF0-AD1C-B65FC436FD18}" type="pres">
      <dgm:prSet presAssocID="{C01A1DBB-F70D-499F-82A1-F481DF998BA3}" presName="childText" presStyleLbl="bgAcc1" presStyleIdx="2" presStyleCnt="11">
        <dgm:presLayoutVars>
          <dgm:bulletEnabled val="1"/>
        </dgm:presLayoutVars>
      </dgm:prSet>
      <dgm:spPr/>
    </dgm:pt>
    <dgm:pt modelId="{E6C1D277-5A04-48B3-9B5E-8EDA22FBF39D}" type="pres">
      <dgm:prSet presAssocID="{CEB94B16-C20D-43D5-B3AD-17CA27009954}" presName="root" presStyleCnt="0"/>
      <dgm:spPr/>
    </dgm:pt>
    <dgm:pt modelId="{A32A32F6-46A7-46A2-BCDD-0C387F80105D}" type="pres">
      <dgm:prSet presAssocID="{CEB94B16-C20D-43D5-B3AD-17CA27009954}" presName="rootComposite" presStyleCnt="0"/>
      <dgm:spPr/>
    </dgm:pt>
    <dgm:pt modelId="{AEACD13A-1767-4169-863F-E678631989E5}" type="pres">
      <dgm:prSet presAssocID="{CEB94B16-C20D-43D5-B3AD-17CA27009954}" presName="rootText" presStyleLbl="node1" presStyleIdx="1" presStyleCnt="4"/>
      <dgm:spPr/>
    </dgm:pt>
    <dgm:pt modelId="{A2424495-BB77-4014-9018-AB58C9F0EE9E}" type="pres">
      <dgm:prSet presAssocID="{CEB94B16-C20D-43D5-B3AD-17CA27009954}" presName="rootConnector" presStyleLbl="node1" presStyleIdx="1" presStyleCnt="4"/>
      <dgm:spPr/>
    </dgm:pt>
    <dgm:pt modelId="{56153EFC-0E34-4698-B412-BC41E3994497}" type="pres">
      <dgm:prSet presAssocID="{CEB94B16-C20D-43D5-B3AD-17CA27009954}" presName="childShape" presStyleCnt="0"/>
      <dgm:spPr/>
    </dgm:pt>
    <dgm:pt modelId="{73F05CDF-5706-4E1B-BEF3-13DC459DE0C7}" type="pres">
      <dgm:prSet presAssocID="{C31D0B0F-9E37-47AB-BFD1-FE56C7E71361}" presName="Name13" presStyleLbl="parChTrans1D2" presStyleIdx="3" presStyleCnt="11"/>
      <dgm:spPr/>
    </dgm:pt>
    <dgm:pt modelId="{5664318A-147D-45B6-9254-8B315F80A4E2}" type="pres">
      <dgm:prSet presAssocID="{85064B74-1348-4F44-97CE-B936494304F6}" presName="childText" presStyleLbl="bgAcc1" presStyleIdx="3" presStyleCnt="11">
        <dgm:presLayoutVars>
          <dgm:bulletEnabled val="1"/>
        </dgm:presLayoutVars>
      </dgm:prSet>
      <dgm:spPr/>
    </dgm:pt>
    <dgm:pt modelId="{664A04E9-0533-400E-ABEC-2CCD03D92266}" type="pres">
      <dgm:prSet presAssocID="{3486A02C-0381-4AD8-8C12-C5332F692BCD}" presName="Name13" presStyleLbl="parChTrans1D2" presStyleIdx="4" presStyleCnt="11"/>
      <dgm:spPr/>
    </dgm:pt>
    <dgm:pt modelId="{D7113CD6-B1B6-4BCC-ABED-C810DCC966A1}" type="pres">
      <dgm:prSet presAssocID="{98DD93FC-6B3E-48DB-9370-38FD2E3BC501}" presName="childText" presStyleLbl="bgAcc1" presStyleIdx="4" presStyleCnt="11">
        <dgm:presLayoutVars>
          <dgm:bulletEnabled val="1"/>
        </dgm:presLayoutVars>
      </dgm:prSet>
      <dgm:spPr/>
    </dgm:pt>
    <dgm:pt modelId="{9F58E0BC-6FB9-4B26-AF44-51EF3073BC80}" type="pres">
      <dgm:prSet presAssocID="{45E1FE09-4408-41B8-B41A-DC5E70FE43C3}" presName="Name13" presStyleLbl="parChTrans1D2" presStyleIdx="5" presStyleCnt="11"/>
      <dgm:spPr/>
    </dgm:pt>
    <dgm:pt modelId="{B14AFFAB-662F-4805-A0BE-87BEA5E3432E}" type="pres">
      <dgm:prSet presAssocID="{914D6010-A573-4757-A646-3C041EE979AA}" presName="childText" presStyleLbl="bgAcc1" presStyleIdx="5" presStyleCnt="11">
        <dgm:presLayoutVars>
          <dgm:bulletEnabled val="1"/>
        </dgm:presLayoutVars>
      </dgm:prSet>
      <dgm:spPr/>
    </dgm:pt>
    <dgm:pt modelId="{3DDB7239-E68A-40E8-B42A-006ACBF6CE4C}" type="pres">
      <dgm:prSet presAssocID="{54D9B4B6-84A9-41AF-AD6A-10E5ACEBC83D}" presName="root" presStyleCnt="0"/>
      <dgm:spPr/>
    </dgm:pt>
    <dgm:pt modelId="{B0951E8B-0CD4-4929-8701-2B6525B061A0}" type="pres">
      <dgm:prSet presAssocID="{54D9B4B6-84A9-41AF-AD6A-10E5ACEBC83D}" presName="rootComposite" presStyleCnt="0"/>
      <dgm:spPr/>
    </dgm:pt>
    <dgm:pt modelId="{10748510-708E-4168-BC0A-202E07F9348F}" type="pres">
      <dgm:prSet presAssocID="{54D9B4B6-84A9-41AF-AD6A-10E5ACEBC83D}" presName="rootText" presStyleLbl="node1" presStyleIdx="2" presStyleCnt="4"/>
      <dgm:spPr/>
    </dgm:pt>
    <dgm:pt modelId="{05BF6F6D-C282-4474-A737-B1DCE303E75E}" type="pres">
      <dgm:prSet presAssocID="{54D9B4B6-84A9-41AF-AD6A-10E5ACEBC83D}" presName="rootConnector" presStyleLbl="node1" presStyleIdx="2" presStyleCnt="4"/>
      <dgm:spPr/>
    </dgm:pt>
    <dgm:pt modelId="{1ACB7725-EDFE-459D-8CB2-D53DE8955401}" type="pres">
      <dgm:prSet presAssocID="{54D9B4B6-84A9-41AF-AD6A-10E5ACEBC83D}" presName="childShape" presStyleCnt="0"/>
      <dgm:spPr/>
    </dgm:pt>
    <dgm:pt modelId="{2CA4FB62-A314-4644-B007-A922007EEFDF}" type="pres">
      <dgm:prSet presAssocID="{85CF57E7-CB31-4506-9E7C-F6FFE01FAB3B}" presName="Name13" presStyleLbl="parChTrans1D2" presStyleIdx="6" presStyleCnt="11"/>
      <dgm:spPr/>
    </dgm:pt>
    <dgm:pt modelId="{E64C8548-EDBF-4832-B89A-C9B6CD60F7DF}" type="pres">
      <dgm:prSet presAssocID="{1B674A3E-8838-4777-BDFE-49C82A7923D4}" presName="childText" presStyleLbl="bgAcc1" presStyleIdx="6" presStyleCnt="11">
        <dgm:presLayoutVars>
          <dgm:bulletEnabled val="1"/>
        </dgm:presLayoutVars>
      </dgm:prSet>
      <dgm:spPr/>
    </dgm:pt>
    <dgm:pt modelId="{B1B10D1B-6278-43E9-845B-FDDE64E6A5BB}" type="pres">
      <dgm:prSet presAssocID="{A61CAC84-1A54-415A-AE75-827B9DA1C147}" presName="Name13" presStyleLbl="parChTrans1D2" presStyleIdx="7" presStyleCnt="11"/>
      <dgm:spPr/>
    </dgm:pt>
    <dgm:pt modelId="{38641B14-4849-4ADF-A6C3-BD35E632968D}" type="pres">
      <dgm:prSet presAssocID="{8207A480-40F3-4010-9A89-F6748C8A0546}" presName="childText" presStyleLbl="bgAcc1" presStyleIdx="7" presStyleCnt="11">
        <dgm:presLayoutVars>
          <dgm:bulletEnabled val="1"/>
        </dgm:presLayoutVars>
      </dgm:prSet>
      <dgm:spPr/>
    </dgm:pt>
    <dgm:pt modelId="{8F42CA51-3B2C-41A6-B496-7EC1CB4E5F8B}" type="pres">
      <dgm:prSet presAssocID="{6F47FA13-23DE-4416-AE9F-19D16C7F87EC}" presName="root" presStyleCnt="0"/>
      <dgm:spPr/>
    </dgm:pt>
    <dgm:pt modelId="{1651C202-C863-4AD8-BD92-7C841428AF10}" type="pres">
      <dgm:prSet presAssocID="{6F47FA13-23DE-4416-AE9F-19D16C7F87EC}" presName="rootComposite" presStyleCnt="0"/>
      <dgm:spPr/>
    </dgm:pt>
    <dgm:pt modelId="{DC02338C-4A97-4C1E-8070-EBD635DE819F}" type="pres">
      <dgm:prSet presAssocID="{6F47FA13-23DE-4416-AE9F-19D16C7F87EC}" presName="rootText" presStyleLbl="node1" presStyleIdx="3" presStyleCnt="4"/>
      <dgm:spPr/>
    </dgm:pt>
    <dgm:pt modelId="{9AAE42BC-5F8C-426A-9154-8D9D7E814195}" type="pres">
      <dgm:prSet presAssocID="{6F47FA13-23DE-4416-AE9F-19D16C7F87EC}" presName="rootConnector" presStyleLbl="node1" presStyleIdx="3" presStyleCnt="4"/>
      <dgm:spPr/>
    </dgm:pt>
    <dgm:pt modelId="{374CEED6-57A1-4AC7-AD21-5B09BD08DCB6}" type="pres">
      <dgm:prSet presAssocID="{6F47FA13-23DE-4416-AE9F-19D16C7F87EC}" presName="childShape" presStyleCnt="0"/>
      <dgm:spPr/>
    </dgm:pt>
    <dgm:pt modelId="{206D8A1F-DE8E-4B6C-96C9-34EF05474132}" type="pres">
      <dgm:prSet presAssocID="{4CF4D51F-1718-4422-96CA-4F71629340B0}" presName="Name13" presStyleLbl="parChTrans1D2" presStyleIdx="8" presStyleCnt="11"/>
      <dgm:spPr/>
    </dgm:pt>
    <dgm:pt modelId="{E387D87D-48B4-446A-B800-A7835917430F}" type="pres">
      <dgm:prSet presAssocID="{0EE26FAC-FA19-499B-80ED-6E7B05F4476B}" presName="childText" presStyleLbl="bgAcc1" presStyleIdx="8" presStyleCnt="11">
        <dgm:presLayoutVars>
          <dgm:bulletEnabled val="1"/>
        </dgm:presLayoutVars>
      </dgm:prSet>
      <dgm:spPr/>
    </dgm:pt>
    <dgm:pt modelId="{234A451A-CD9E-4CA7-8A1A-5113168EBBA2}" type="pres">
      <dgm:prSet presAssocID="{F6146B0B-4DA9-47D0-ADBC-090C670C8C77}" presName="Name13" presStyleLbl="parChTrans1D2" presStyleIdx="9" presStyleCnt="11"/>
      <dgm:spPr/>
    </dgm:pt>
    <dgm:pt modelId="{CF2544D8-D5ED-47BF-9849-8D64459B8B6F}" type="pres">
      <dgm:prSet presAssocID="{87E811D3-AB4F-4DA3-9745-94832E578245}" presName="childText" presStyleLbl="bgAcc1" presStyleIdx="9" presStyleCnt="11">
        <dgm:presLayoutVars>
          <dgm:bulletEnabled val="1"/>
        </dgm:presLayoutVars>
      </dgm:prSet>
      <dgm:spPr/>
    </dgm:pt>
    <dgm:pt modelId="{84D27A76-C706-4D44-8464-7D1EE4193C3C}" type="pres">
      <dgm:prSet presAssocID="{5F83037B-ACA3-4294-926A-CC91AAB96116}" presName="Name13" presStyleLbl="parChTrans1D2" presStyleIdx="10" presStyleCnt="11"/>
      <dgm:spPr/>
    </dgm:pt>
    <dgm:pt modelId="{5F3734F8-61D3-4E69-8561-3E5993206869}" type="pres">
      <dgm:prSet presAssocID="{DF8C61D3-B7AF-4867-80D1-286854CF4780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16AAE902-C62A-400E-8CD1-60BF51D0CF65}" type="presOf" srcId="{54D9B4B6-84A9-41AF-AD6A-10E5ACEBC83D}" destId="{05BF6F6D-C282-4474-A737-B1DCE303E75E}" srcOrd="1" destOrd="0" presId="urn:microsoft.com/office/officeart/2005/8/layout/hierarchy3"/>
    <dgm:cxn modelId="{EA2CE90B-0DF4-4502-8292-834E9E15ED8E}" type="presOf" srcId="{6F47FA13-23DE-4416-AE9F-19D16C7F87EC}" destId="{DC02338C-4A97-4C1E-8070-EBD635DE819F}" srcOrd="0" destOrd="0" presId="urn:microsoft.com/office/officeart/2005/8/layout/hierarchy3"/>
    <dgm:cxn modelId="{01F7320D-456F-49A6-A6F3-E062F7F28A49}" type="presOf" srcId="{1B674A3E-8838-4777-BDFE-49C82A7923D4}" destId="{E64C8548-EDBF-4832-B89A-C9B6CD60F7DF}" srcOrd="0" destOrd="0" presId="urn:microsoft.com/office/officeart/2005/8/layout/hierarchy3"/>
    <dgm:cxn modelId="{59525D0F-EDC1-4603-A5E0-33767D9DA109}" type="presOf" srcId="{EF131478-54F3-4B32-B91D-BA43AFBBA912}" destId="{03C53184-EFB2-46FA-A727-B25C1DBE5E2E}" srcOrd="0" destOrd="0" presId="urn:microsoft.com/office/officeart/2005/8/layout/hierarchy3"/>
    <dgm:cxn modelId="{D815DB16-3292-4DD3-96B0-26A820872A16}" type="presOf" srcId="{CEB94B16-C20D-43D5-B3AD-17CA27009954}" destId="{A2424495-BB77-4014-9018-AB58C9F0EE9E}" srcOrd="1" destOrd="0" presId="urn:microsoft.com/office/officeart/2005/8/layout/hierarchy3"/>
    <dgm:cxn modelId="{585DEE26-EF5D-4566-BAA5-9418B9B6A3D3}" srcId="{6BB30218-8AEE-4E46-B923-31A059591EDD}" destId="{EF131478-54F3-4B32-B91D-BA43AFBBA912}" srcOrd="0" destOrd="0" parTransId="{4D18D9F4-4BCA-47E3-B3F8-4DF4828CB7B3}" sibTransId="{F593605A-FAD2-43AB-9C0C-304F79E880A9}"/>
    <dgm:cxn modelId="{9590602A-EAFD-4356-A884-344C24FACE85}" type="presOf" srcId="{A61CAC84-1A54-415A-AE75-827B9DA1C147}" destId="{B1B10D1B-6278-43E9-845B-FDDE64E6A5BB}" srcOrd="0" destOrd="0" presId="urn:microsoft.com/office/officeart/2005/8/layout/hierarchy3"/>
    <dgm:cxn modelId="{B410A53F-6937-4E91-8378-087E5B406AAB}" srcId="{CEB94B16-C20D-43D5-B3AD-17CA27009954}" destId="{914D6010-A573-4757-A646-3C041EE979AA}" srcOrd="2" destOrd="0" parTransId="{45E1FE09-4408-41B8-B41A-DC5E70FE43C3}" sibTransId="{21044951-4FC1-4836-AB92-26DD467D6E38}"/>
    <dgm:cxn modelId="{A085B55D-C450-4680-9AEC-F4C2F7C45F37}" type="presOf" srcId="{B8A8DC52-108A-4FFC-9836-80E3FAFE020A}" destId="{3D9C3D5B-8874-448C-9BE4-F7366E0E525E}" srcOrd="0" destOrd="0" presId="urn:microsoft.com/office/officeart/2005/8/layout/hierarchy3"/>
    <dgm:cxn modelId="{AED5E95D-72BE-4E86-9C53-13AB718A1FF6}" type="presOf" srcId="{8207A480-40F3-4010-9A89-F6748C8A0546}" destId="{38641B14-4849-4ADF-A6C3-BD35E632968D}" srcOrd="0" destOrd="0" presId="urn:microsoft.com/office/officeart/2005/8/layout/hierarchy3"/>
    <dgm:cxn modelId="{08793B5F-AFA3-42AC-B152-8660A87A85A4}" type="presOf" srcId="{87E811D3-AB4F-4DA3-9745-94832E578245}" destId="{CF2544D8-D5ED-47BF-9849-8D64459B8B6F}" srcOrd="0" destOrd="0" presId="urn:microsoft.com/office/officeart/2005/8/layout/hierarchy3"/>
    <dgm:cxn modelId="{F182FE42-7863-4C02-8545-A07FCD960189}" type="presOf" srcId="{6BB30218-8AEE-4E46-B923-31A059591EDD}" destId="{1EE9B95B-8333-4F2C-9DDD-350D53DF1AFF}" srcOrd="0" destOrd="0" presId="urn:microsoft.com/office/officeart/2005/8/layout/hierarchy3"/>
    <dgm:cxn modelId="{34B8E566-DEB3-412F-AECF-519615F52F06}" srcId="{6F47FA13-23DE-4416-AE9F-19D16C7F87EC}" destId="{0EE26FAC-FA19-499B-80ED-6E7B05F4476B}" srcOrd="0" destOrd="0" parTransId="{4CF4D51F-1718-4422-96CA-4F71629340B0}" sibTransId="{6E314F03-A522-47C2-B4C3-529F3C90CFCE}"/>
    <dgm:cxn modelId="{0DE95A48-7BEB-46EB-9737-D4207284F49A}" type="presOf" srcId="{F26114DA-4C70-47C3-896E-E4FA7B830CDD}" destId="{BF8E2F23-211F-4BEB-B77D-680043D45667}" srcOrd="0" destOrd="0" presId="urn:microsoft.com/office/officeart/2005/8/layout/hierarchy3"/>
    <dgm:cxn modelId="{7C56EB69-6C1D-4F27-A872-F45D87E96AFB}" srcId="{535C79A2-28E5-4612-9D91-39C643196101}" destId="{CEB94B16-C20D-43D5-B3AD-17CA27009954}" srcOrd="1" destOrd="0" parTransId="{4CADAA46-D25D-42B9-9E98-C340412EDE69}" sibTransId="{6D72E8D1-C6AF-459A-8B7D-254C714217FD}"/>
    <dgm:cxn modelId="{660A586C-9A75-460E-8AC4-3DE5212033A4}" srcId="{535C79A2-28E5-4612-9D91-39C643196101}" destId="{6BB30218-8AEE-4E46-B923-31A059591EDD}" srcOrd="0" destOrd="0" parTransId="{7B150AE3-CAB8-4276-9D82-FFDC499F0F71}" sibTransId="{8384E0C8-10BA-4AA0-95E0-FFA52A4FD614}"/>
    <dgm:cxn modelId="{C2A3904E-0EC5-4A02-8F52-B795CC7C3CE8}" type="presOf" srcId="{0EE26FAC-FA19-499B-80ED-6E7B05F4476B}" destId="{E387D87D-48B4-446A-B800-A7835917430F}" srcOrd="0" destOrd="0" presId="urn:microsoft.com/office/officeart/2005/8/layout/hierarchy3"/>
    <dgm:cxn modelId="{E3BAB670-844E-40AF-A35C-592750EA3187}" type="presOf" srcId="{85064B74-1348-4F44-97CE-B936494304F6}" destId="{5664318A-147D-45B6-9254-8B315F80A4E2}" srcOrd="0" destOrd="0" presId="urn:microsoft.com/office/officeart/2005/8/layout/hierarchy3"/>
    <dgm:cxn modelId="{611F9253-9252-4745-8EFF-7A435DB253A3}" type="presOf" srcId="{F6146B0B-4DA9-47D0-ADBC-090C670C8C77}" destId="{234A451A-CD9E-4CA7-8A1A-5113168EBBA2}" srcOrd="0" destOrd="0" presId="urn:microsoft.com/office/officeart/2005/8/layout/hierarchy3"/>
    <dgm:cxn modelId="{47A0CF55-E4D3-4C6E-B2A7-43A91FFC29CE}" srcId="{535C79A2-28E5-4612-9D91-39C643196101}" destId="{6F47FA13-23DE-4416-AE9F-19D16C7F87EC}" srcOrd="3" destOrd="0" parTransId="{BADDBF30-E167-4460-A0A1-BEBA0719BBFF}" sibTransId="{97EB00D6-C07E-49F4-A051-574E9CB68D94}"/>
    <dgm:cxn modelId="{B1A2E258-D032-4197-8A74-E1E1497EA060}" srcId="{6F47FA13-23DE-4416-AE9F-19D16C7F87EC}" destId="{DF8C61D3-B7AF-4867-80D1-286854CF4780}" srcOrd="2" destOrd="0" parTransId="{5F83037B-ACA3-4294-926A-CC91AAB96116}" sibTransId="{119447A6-672F-4F00-862B-ADC7D167DC56}"/>
    <dgm:cxn modelId="{EFE5F75A-9F93-4834-BF20-FF579F757C40}" type="presOf" srcId="{6F47FA13-23DE-4416-AE9F-19D16C7F87EC}" destId="{9AAE42BC-5F8C-426A-9154-8D9D7E814195}" srcOrd="1" destOrd="0" presId="urn:microsoft.com/office/officeart/2005/8/layout/hierarchy3"/>
    <dgm:cxn modelId="{5B9A8981-9DD0-4152-AED7-80C5699020DB}" type="presOf" srcId="{CEB94B16-C20D-43D5-B3AD-17CA27009954}" destId="{AEACD13A-1767-4169-863F-E678631989E5}" srcOrd="0" destOrd="0" presId="urn:microsoft.com/office/officeart/2005/8/layout/hierarchy3"/>
    <dgm:cxn modelId="{7CC45687-60C3-403D-9382-4F62FC61F247}" type="presOf" srcId="{98DD93FC-6B3E-48DB-9370-38FD2E3BC501}" destId="{D7113CD6-B1B6-4BCC-ABED-C810DCC966A1}" srcOrd="0" destOrd="0" presId="urn:microsoft.com/office/officeart/2005/8/layout/hierarchy3"/>
    <dgm:cxn modelId="{DE468988-5F4F-40DA-94DC-6005BC47C11A}" srcId="{6BB30218-8AEE-4E46-B923-31A059591EDD}" destId="{C01A1DBB-F70D-499F-82A1-F481DF998BA3}" srcOrd="2" destOrd="0" parTransId="{B8A8DC52-108A-4FFC-9836-80E3FAFE020A}" sibTransId="{266CBB63-C838-4737-934C-977667EEE1A8}"/>
    <dgm:cxn modelId="{F1786F89-C17C-4EB6-B56C-645BAC281171}" type="presOf" srcId="{535C79A2-28E5-4612-9D91-39C643196101}" destId="{4F46C6F8-09ED-453F-886C-08CD8E8D2A9C}" srcOrd="0" destOrd="0" presId="urn:microsoft.com/office/officeart/2005/8/layout/hierarchy3"/>
    <dgm:cxn modelId="{0212FE89-AB95-4D89-9750-A5A7A43F0552}" type="presOf" srcId="{914D6010-A573-4757-A646-3C041EE979AA}" destId="{B14AFFAB-662F-4805-A0BE-87BEA5E3432E}" srcOrd="0" destOrd="0" presId="urn:microsoft.com/office/officeart/2005/8/layout/hierarchy3"/>
    <dgm:cxn modelId="{61CBFC8B-FFC2-4110-9E37-885E2A416D88}" type="presOf" srcId="{54D9B4B6-84A9-41AF-AD6A-10E5ACEBC83D}" destId="{10748510-708E-4168-BC0A-202E07F9348F}" srcOrd="0" destOrd="0" presId="urn:microsoft.com/office/officeart/2005/8/layout/hierarchy3"/>
    <dgm:cxn modelId="{1C2AB78C-6D35-4078-A871-8DE45CEE8311}" srcId="{6F47FA13-23DE-4416-AE9F-19D16C7F87EC}" destId="{87E811D3-AB4F-4DA3-9745-94832E578245}" srcOrd="1" destOrd="0" parTransId="{F6146B0B-4DA9-47D0-ADBC-090C670C8C77}" sibTransId="{019EDF17-B39B-47C5-9803-EE4C7BE1C1A9}"/>
    <dgm:cxn modelId="{9D230D95-9300-4A32-85D3-E2BC64716B8B}" type="presOf" srcId="{C31D0B0F-9E37-47AB-BFD1-FE56C7E71361}" destId="{73F05CDF-5706-4E1B-BEF3-13DC459DE0C7}" srcOrd="0" destOrd="0" presId="urn:microsoft.com/office/officeart/2005/8/layout/hierarchy3"/>
    <dgm:cxn modelId="{AC0A54A2-38A7-4CAA-A696-CCC98DD6F7DA}" srcId="{54D9B4B6-84A9-41AF-AD6A-10E5ACEBC83D}" destId="{1B674A3E-8838-4777-BDFE-49C82A7923D4}" srcOrd="0" destOrd="0" parTransId="{85CF57E7-CB31-4506-9E7C-F6FFE01FAB3B}" sibTransId="{9A0E2E32-0000-415B-97B3-8859494D51ED}"/>
    <dgm:cxn modelId="{47FD29A4-538A-47FC-992E-5600D51CD12A}" type="presOf" srcId="{6BB30218-8AEE-4E46-B923-31A059591EDD}" destId="{C268240B-BC3E-42F1-80FD-17B3E1603EB1}" srcOrd="1" destOrd="0" presId="urn:microsoft.com/office/officeart/2005/8/layout/hierarchy3"/>
    <dgm:cxn modelId="{FA3D29AB-214A-44F5-B4EE-60E2BFB780A5}" type="presOf" srcId="{4CF4D51F-1718-4422-96CA-4F71629340B0}" destId="{206D8A1F-DE8E-4B6C-96C9-34EF05474132}" srcOrd="0" destOrd="0" presId="urn:microsoft.com/office/officeart/2005/8/layout/hierarchy3"/>
    <dgm:cxn modelId="{BA274DAD-1104-449E-BCF9-65D4C380665E}" type="presOf" srcId="{C19937B5-CF7F-4AE4-BBB9-ED2F7BFDE904}" destId="{AD8B94D4-BAC5-4B92-87B3-940ED451768F}" srcOrd="0" destOrd="0" presId="urn:microsoft.com/office/officeart/2005/8/layout/hierarchy3"/>
    <dgm:cxn modelId="{DF85D9B0-3D0A-4256-BF46-037834DEB3BA}" srcId="{6BB30218-8AEE-4E46-B923-31A059591EDD}" destId="{C19937B5-CF7F-4AE4-BBB9-ED2F7BFDE904}" srcOrd="1" destOrd="0" parTransId="{F26114DA-4C70-47C3-896E-E4FA7B830CDD}" sibTransId="{B849D477-B51A-4ED7-9A53-7103DAD35243}"/>
    <dgm:cxn modelId="{F08035B3-28D2-4ADC-9770-65E35B8E18A7}" srcId="{54D9B4B6-84A9-41AF-AD6A-10E5ACEBC83D}" destId="{8207A480-40F3-4010-9A89-F6748C8A0546}" srcOrd="1" destOrd="0" parTransId="{A61CAC84-1A54-415A-AE75-827B9DA1C147}" sibTransId="{3DD51752-D8FD-452B-852B-8501B079A889}"/>
    <dgm:cxn modelId="{FD1639B3-FA18-41A3-BABF-806CA7BD6F52}" type="presOf" srcId="{4D18D9F4-4BCA-47E3-B3F8-4DF4828CB7B3}" destId="{BC0F9BC8-74B4-47BD-80AA-8C0714CF1E1D}" srcOrd="0" destOrd="0" presId="urn:microsoft.com/office/officeart/2005/8/layout/hierarchy3"/>
    <dgm:cxn modelId="{306CDFBA-C086-462C-8081-FBC04800FDE5}" srcId="{CEB94B16-C20D-43D5-B3AD-17CA27009954}" destId="{85064B74-1348-4F44-97CE-B936494304F6}" srcOrd="0" destOrd="0" parTransId="{C31D0B0F-9E37-47AB-BFD1-FE56C7E71361}" sibTransId="{5D7DB480-3E8D-469D-8F42-A14371334AB6}"/>
    <dgm:cxn modelId="{870E7AC4-BC6D-4BA8-9057-EB86ACEA8423}" type="presOf" srcId="{45E1FE09-4408-41B8-B41A-DC5E70FE43C3}" destId="{9F58E0BC-6FB9-4B26-AF44-51EF3073BC80}" srcOrd="0" destOrd="0" presId="urn:microsoft.com/office/officeart/2005/8/layout/hierarchy3"/>
    <dgm:cxn modelId="{ED91A6CC-BA16-4410-BD71-AAAC56EFCC60}" type="presOf" srcId="{C01A1DBB-F70D-499F-82A1-F481DF998BA3}" destId="{E3BAA5FE-50CF-4DF0-AD1C-B65FC436FD18}" srcOrd="0" destOrd="0" presId="urn:microsoft.com/office/officeart/2005/8/layout/hierarchy3"/>
    <dgm:cxn modelId="{1586A5D1-C026-4697-8575-7C4EA6F90ED2}" srcId="{535C79A2-28E5-4612-9D91-39C643196101}" destId="{54D9B4B6-84A9-41AF-AD6A-10E5ACEBC83D}" srcOrd="2" destOrd="0" parTransId="{E8BFAADF-476D-4D99-B6CC-26BBFD6FCEC2}" sibTransId="{1BDE2436-3441-4802-80C3-5FAE468E7478}"/>
    <dgm:cxn modelId="{EA6D31E5-1F68-4E58-A0ED-178BCC2E3AF4}" type="presOf" srcId="{5F83037B-ACA3-4294-926A-CC91AAB96116}" destId="{84D27A76-C706-4D44-8464-7D1EE4193C3C}" srcOrd="0" destOrd="0" presId="urn:microsoft.com/office/officeart/2005/8/layout/hierarchy3"/>
    <dgm:cxn modelId="{E301DCE6-F0B5-407D-82D3-15F657ADCD32}" type="presOf" srcId="{3486A02C-0381-4AD8-8C12-C5332F692BCD}" destId="{664A04E9-0533-400E-ABEC-2CCD03D92266}" srcOrd="0" destOrd="0" presId="urn:microsoft.com/office/officeart/2005/8/layout/hierarchy3"/>
    <dgm:cxn modelId="{8070AAF1-A1B4-4354-93F7-E97EF4828118}" srcId="{CEB94B16-C20D-43D5-B3AD-17CA27009954}" destId="{98DD93FC-6B3E-48DB-9370-38FD2E3BC501}" srcOrd="1" destOrd="0" parTransId="{3486A02C-0381-4AD8-8C12-C5332F692BCD}" sibTransId="{6D1D52ED-8534-4511-A02A-D6A1E9292531}"/>
    <dgm:cxn modelId="{FC2117FC-BE3C-479F-91FC-EE3B5BCD6C9F}" type="presOf" srcId="{DF8C61D3-B7AF-4867-80D1-286854CF4780}" destId="{5F3734F8-61D3-4E69-8561-3E5993206869}" srcOrd="0" destOrd="0" presId="urn:microsoft.com/office/officeart/2005/8/layout/hierarchy3"/>
    <dgm:cxn modelId="{ADBF0BFE-9699-4683-9AB3-1D6D4918EC4C}" type="presOf" srcId="{85CF57E7-CB31-4506-9E7C-F6FFE01FAB3B}" destId="{2CA4FB62-A314-4644-B007-A922007EEFDF}" srcOrd="0" destOrd="0" presId="urn:microsoft.com/office/officeart/2005/8/layout/hierarchy3"/>
    <dgm:cxn modelId="{4660B30B-C48D-4F52-9DB0-84844A23870F}" type="presParOf" srcId="{4F46C6F8-09ED-453F-886C-08CD8E8D2A9C}" destId="{BD2FCCB9-0D52-47EF-BEEF-15A59749A151}" srcOrd="0" destOrd="0" presId="urn:microsoft.com/office/officeart/2005/8/layout/hierarchy3"/>
    <dgm:cxn modelId="{1DEE5640-454E-433A-A2FB-570165202A72}" type="presParOf" srcId="{BD2FCCB9-0D52-47EF-BEEF-15A59749A151}" destId="{3A9D80CA-13CF-4820-B94A-751F0378062E}" srcOrd="0" destOrd="0" presId="urn:microsoft.com/office/officeart/2005/8/layout/hierarchy3"/>
    <dgm:cxn modelId="{C7EB1670-5454-408E-A492-2B6DEB53D91A}" type="presParOf" srcId="{3A9D80CA-13CF-4820-B94A-751F0378062E}" destId="{1EE9B95B-8333-4F2C-9DDD-350D53DF1AFF}" srcOrd="0" destOrd="0" presId="urn:microsoft.com/office/officeart/2005/8/layout/hierarchy3"/>
    <dgm:cxn modelId="{EDF7AAFE-EBA9-4E40-A6BA-5FBD37BB8797}" type="presParOf" srcId="{3A9D80CA-13CF-4820-B94A-751F0378062E}" destId="{C268240B-BC3E-42F1-80FD-17B3E1603EB1}" srcOrd="1" destOrd="0" presId="urn:microsoft.com/office/officeart/2005/8/layout/hierarchy3"/>
    <dgm:cxn modelId="{C7A6245C-9396-4499-A09B-187DE322C790}" type="presParOf" srcId="{BD2FCCB9-0D52-47EF-BEEF-15A59749A151}" destId="{7C17451C-A679-4DFC-83CF-6893CEC2A42C}" srcOrd="1" destOrd="0" presId="urn:microsoft.com/office/officeart/2005/8/layout/hierarchy3"/>
    <dgm:cxn modelId="{311A75DE-D8B4-46C2-886D-093F4881CE4E}" type="presParOf" srcId="{7C17451C-A679-4DFC-83CF-6893CEC2A42C}" destId="{BC0F9BC8-74B4-47BD-80AA-8C0714CF1E1D}" srcOrd="0" destOrd="0" presId="urn:microsoft.com/office/officeart/2005/8/layout/hierarchy3"/>
    <dgm:cxn modelId="{E50C8755-8BEE-4AD5-8650-5D488FAD0E71}" type="presParOf" srcId="{7C17451C-A679-4DFC-83CF-6893CEC2A42C}" destId="{03C53184-EFB2-46FA-A727-B25C1DBE5E2E}" srcOrd="1" destOrd="0" presId="urn:microsoft.com/office/officeart/2005/8/layout/hierarchy3"/>
    <dgm:cxn modelId="{7B0A24C6-DDA2-4543-9B02-6C7AF6BD256D}" type="presParOf" srcId="{7C17451C-A679-4DFC-83CF-6893CEC2A42C}" destId="{BF8E2F23-211F-4BEB-B77D-680043D45667}" srcOrd="2" destOrd="0" presId="urn:microsoft.com/office/officeart/2005/8/layout/hierarchy3"/>
    <dgm:cxn modelId="{A250DFD8-9E73-4CBE-995B-B1A245AB04C9}" type="presParOf" srcId="{7C17451C-A679-4DFC-83CF-6893CEC2A42C}" destId="{AD8B94D4-BAC5-4B92-87B3-940ED451768F}" srcOrd="3" destOrd="0" presId="urn:microsoft.com/office/officeart/2005/8/layout/hierarchy3"/>
    <dgm:cxn modelId="{A020A7A8-9BCD-4FFA-97D3-5CA3E03D2FA4}" type="presParOf" srcId="{7C17451C-A679-4DFC-83CF-6893CEC2A42C}" destId="{3D9C3D5B-8874-448C-9BE4-F7366E0E525E}" srcOrd="4" destOrd="0" presId="urn:microsoft.com/office/officeart/2005/8/layout/hierarchy3"/>
    <dgm:cxn modelId="{93734E45-D3B4-4731-9954-11E2B5EB0C2E}" type="presParOf" srcId="{7C17451C-A679-4DFC-83CF-6893CEC2A42C}" destId="{E3BAA5FE-50CF-4DF0-AD1C-B65FC436FD18}" srcOrd="5" destOrd="0" presId="urn:microsoft.com/office/officeart/2005/8/layout/hierarchy3"/>
    <dgm:cxn modelId="{2780B8D6-DABB-4FB6-8A23-454EDAA12F45}" type="presParOf" srcId="{4F46C6F8-09ED-453F-886C-08CD8E8D2A9C}" destId="{E6C1D277-5A04-48B3-9B5E-8EDA22FBF39D}" srcOrd="1" destOrd="0" presId="urn:microsoft.com/office/officeart/2005/8/layout/hierarchy3"/>
    <dgm:cxn modelId="{C14B2DB1-6256-4917-9CD5-FD44123D9A80}" type="presParOf" srcId="{E6C1D277-5A04-48B3-9B5E-8EDA22FBF39D}" destId="{A32A32F6-46A7-46A2-BCDD-0C387F80105D}" srcOrd="0" destOrd="0" presId="urn:microsoft.com/office/officeart/2005/8/layout/hierarchy3"/>
    <dgm:cxn modelId="{0E3AE895-7481-413F-9AD2-16613A5D3839}" type="presParOf" srcId="{A32A32F6-46A7-46A2-BCDD-0C387F80105D}" destId="{AEACD13A-1767-4169-863F-E678631989E5}" srcOrd="0" destOrd="0" presId="urn:microsoft.com/office/officeart/2005/8/layout/hierarchy3"/>
    <dgm:cxn modelId="{E0A3882C-847C-43E5-AAC2-5FABA023B2E7}" type="presParOf" srcId="{A32A32F6-46A7-46A2-BCDD-0C387F80105D}" destId="{A2424495-BB77-4014-9018-AB58C9F0EE9E}" srcOrd="1" destOrd="0" presId="urn:microsoft.com/office/officeart/2005/8/layout/hierarchy3"/>
    <dgm:cxn modelId="{E99502D0-8669-4B10-8C23-E2830C5311AB}" type="presParOf" srcId="{E6C1D277-5A04-48B3-9B5E-8EDA22FBF39D}" destId="{56153EFC-0E34-4698-B412-BC41E3994497}" srcOrd="1" destOrd="0" presId="urn:microsoft.com/office/officeart/2005/8/layout/hierarchy3"/>
    <dgm:cxn modelId="{68F70479-74D0-4DFC-8EA2-4C151D30F9CA}" type="presParOf" srcId="{56153EFC-0E34-4698-B412-BC41E3994497}" destId="{73F05CDF-5706-4E1B-BEF3-13DC459DE0C7}" srcOrd="0" destOrd="0" presId="urn:microsoft.com/office/officeart/2005/8/layout/hierarchy3"/>
    <dgm:cxn modelId="{2247803D-616E-4403-8F7F-9C35448F63DD}" type="presParOf" srcId="{56153EFC-0E34-4698-B412-BC41E3994497}" destId="{5664318A-147D-45B6-9254-8B315F80A4E2}" srcOrd="1" destOrd="0" presId="urn:microsoft.com/office/officeart/2005/8/layout/hierarchy3"/>
    <dgm:cxn modelId="{6C1275FA-AAED-46E5-A7D8-26F6119A2C47}" type="presParOf" srcId="{56153EFC-0E34-4698-B412-BC41E3994497}" destId="{664A04E9-0533-400E-ABEC-2CCD03D92266}" srcOrd="2" destOrd="0" presId="urn:microsoft.com/office/officeart/2005/8/layout/hierarchy3"/>
    <dgm:cxn modelId="{953891EB-F304-41FA-84DD-26E731379D7A}" type="presParOf" srcId="{56153EFC-0E34-4698-B412-BC41E3994497}" destId="{D7113CD6-B1B6-4BCC-ABED-C810DCC966A1}" srcOrd="3" destOrd="0" presId="urn:microsoft.com/office/officeart/2005/8/layout/hierarchy3"/>
    <dgm:cxn modelId="{BDFEA672-91A8-4E57-9B6B-A0EE769F9A2C}" type="presParOf" srcId="{56153EFC-0E34-4698-B412-BC41E3994497}" destId="{9F58E0BC-6FB9-4B26-AF44-51EF3073BC80}" srcOrd="4" destOrd="0" presId="urn:microsoft.com/office/officeart/2005/8/layout/hierarchy3"/>
    <dgm:cxn modelId="{43FD0588-280B-4945-AE29-131CFB67DFDD}" type="presParOf" srcId="{56153EFC-0E34-4698-B412-BC41E3994497}" destId="{B14AFFAB-662F-4805-A0BE-87BEA5E3432E}" srcOrd="5" destOrd="0" presId="urn:microsoft.com/office/officeart/2005/8/layout/hierarchy3"/>
    <dgm:cxn modelId="{DB023425-BACE-4684-9A00-D8F8E4701AC6}" type="presParOf" srcId="{4F46C6F8-09ED-453F-886C-08CD8E8D2A9C}" destId="{3DDB7239-E68A-40E8-B42A-006ACBF6CE4C}" srcOrd="2" destOrd="0" presId="urn:microsoft.com/office/officeart/2005/8/layout/hierarchy3"/>
    <dgm:cxn modelId="{C80C17CD-456A-456E-A308-D9B9B96E123C}" type="presParOf" srcId="{3DDB7239-E68A-40E8-B42A-006ACBF6CE4C}" destId="{B0951E8B-0CD4-4929-8701-2B6525B061A0}" srcOrd="0" destOrd="0" presId="urn:microsoft.com/office/officeart/2005/8/layout/hierarchy3"/>
    <dgm:cxn modelId="{0309AFF5-4E80-4C05-95F7-B36EF7D8AC6F}" type="presParOf" srcId="{B0951E8B-0CD4-4929-8701-2B6525B061A0}" destId="{10748510-708E-4168-BC0A-202E07F9348F}" srcOrd="0" destOrd="0" presId="urn:microsoft.com/office/officeart/2005/8/layout/hierarchy3"/>
    <dgm:cxn modelId="{2F565E62-9F5F-4C23-AF30-288A27193558}" type="presParOf" srcId="{B0951E8B-0CD4-4929-8701-2B6525B061A0}" destId="{05BF6F6D-C282-4474-A737-B1DCE303E75E}" srcOrd="1" destOrd="0" presId="urn:microsoft.com/office/officeart/2005/8/layout/hierarchy3"/>
    <dgm:cxn modelId="{BF5141C7-D551-4287-AF6B-84F140907A06}" type="presParOf" srcId="{3DDB7239-E68A-40E8-B42A-006ACBF6CE4C}" destId="{1ACB7725-EDFE-459D-8CB2-D53DE8955401}" srcOrd="1" destOrd="0" presId="urn:microsoft.com/office/officeart/2005/8/layout/hierarchy3"/>
    <dgm:cxn modelId="{33D03E34-7A1C-4714-BDCD-2BE9357D599B}" type="presParOf" srcId="{1ACB7725-EDFE-459D-8CB2-D53DE8955401}" destId="{2CA4FB62-A314-4644-B007-A922007EEFDF}" srcOrd="0" destOrd="0" presId="urn:microsoft.com/office/officeart/2005/8/layout/hierarchy3"/>
    <dgm:cxn modelId="{472671A8-C04A-47D1-8F72-EE20A9B04B30}" type="presParOf" srcId="{1ACB7725-EDFE-459D-8CB2-D53DE8955401}" destId="{E64C8548-EDBF-4832-B89A-C9B6CD60F7DF}" srcOrd="1" destOrd="0" presId="urn:microsoft.com/office/officeart/2005/8/layout/hierarchy3"/>
    <dgm:cxn modelId="{2C645780-4578-49DF-9B77-97809DA9C1EF}" type="presParOf" srcId="{1ACB7725-EDFE-459D-8CB2-D53DE8955401}" destId="{B1B10D1B-6278-43E9-845B-FDDE64E6A5BB}" srcOrd="2" destOrd="0" presId="urn:microsoft.com/office/officeart/2005/8/layout/hierarchy3"/>
    <dgm:cxn modelId="{3F4FFEF5-05ED-43EB-A5D2-BB5720E82162}" type="presParOf" srcId="{1ACB7725-EDFE-459D-8CB2-D53DE8955401}" destId="{38641B14-4849-4ADF-A6C3-BD35E632968D}" srcOrd="3" destOrd="0" presId="urn:microsoft.com/office/officeart/2005/8/layout/hierarchy3"/>
    <dgm:cxn modelId="{28EBA427-B9AF-4CA6-AC02-E653A3F220BE}" type="presParOf" srcId="{4F46C6F8-09ED-453F-886C-08CD8E8D2A9C}" destId="{8F42CA51-3B2C-41A6-B496-7EC1CB4E5F8B}" srcOrd="3" destOrd="0" presId="urn:microsoft.com/office/officeart/2005/8/layout/hierarchy3"/>
    <dgm:cxn modelId="{6C8B2392-BA7F-4A63-8376-E02A17F026F4}" type="presParOf" srcId="{8F42CA51-3B2C-41A6-B496-7EC1CB4E5F8B}" destId="{1651C202-C863-4AD8-BD92-7C841428AF10}" srcOrd="0" destOrd="0" presId="urn:microsoft.com/office/officeart/2005/8/layout/hierarchy3"/>
    <dgm:cxn modelId="{E6B618B6-5A39-43AA-BB1F-995E67119BA8}" type="presParOf" srcId="{1651C202-C863-4AD8-BD92-7C841428AF10}" destId="{DC02338C-4A97-4C1E-8070-EBD635DE819F}" srcOrd="0" destOrd="0" presId="urn:microsoft.com/office/officeart/2005/8/layout/hierarchy3"/>
    <dgm:cxn modelId="{DA50BEE5-773C-44F4-A6E9-3D51605CC021}" type="presParOf" srcId="{1651C202-C863-4AD8-BD92-7C841428AF10}" destId="{9AAE42BC-5F8C-426A-9154-8D9D7E814195}" srcOrd="1" destOrd="0" presId="urn:microsoft.com/office/officeart/2005/8/layout/hierarchy3"/>
    <dgm:cxn modelId="{582EB83A-34D6-4C67-BB09-BFFBCF6C09F7}" type="presParOf" srcId="{8F42CA51-3B2C-41A6-B496-7EC1CB4E5F8B}" destId="{374CEED6-57A1-4AC7-AD21-5B09BD08DCB6}" srcOrd="1" destOrd="0" presId="urn:microsoft.com/office/officeart/2005/8/layout/hierarchy3"/>
    <dgm:cxn modelId="{8C283844-436A-4162-BAAF-4F194AEAF96C}" type="presParOf" srcId="{374CEED6-57A1-4AC7-AD21-5B09BD08DCB6}" destId="{206D8A1F-DE8E-4B6C-96C9-34EF05474132}" srcOrd="0" destOrd="0" presId="urn:microsoft.com/office/officeart/2005/8/layout/hierarchy3"/>
    <dgm:cxn modelId="{F42C6654-E36C-48BC-9917-F8A4F32061AE}" type="presParOf" srcId="{374CEED6-57A1-4AC7-AD21-5B09BD08DCB6}" destId="{E387D87D-48B4-446A-B800-A7835917430F}" srcOrd="1" destOrd="0" presId="urn:microsoft.com/office/officeart/2005/8/layout/hierarchy3"/>
    <dgm:cxn modelId="{8E870A1E-4255-4F56-A6BC-D95E652148ED}" type="presParOf" srcId="{374CEED6-57A1-4AC7-AD21-5B09BD08DCB6}" destId="{234A451A-CD9E-4CA7-8A1A-5113168EBBA2}" srcOrd="2" destOrd="0" presId="urn:microsoft.com/office/officeart/2005/8/layout/hierarchy3"/>
    <dgm:cxn modelId="{2E7A5850-B7D5-42C9-8425-373F4AE2B0DB}" type="presParOf" srcId="{374CEED6-57A1-4AC7-AD21-5B09BD08DCB6}" destId="{CF2544D8-D5ED-47BF-9849-8D64459B8B6F}" srcOrd="3" destOrd="0" presId="urn:microsoft.com/office/officeart/2005/8/layout/hierarchy3"/>
    <dgm:cxn modelId="{4E168251-01A6-4683-B588-56366442689A}" type="presParOf" srcId="{374CEED6-57A1-4AC7-AD21-5B09BD08DCB6}" destId="{84D27A76-C706-4D44-8464-7D1EE4193C3C}" srcOrd="4" destOrd="0" presId="urn:microsoft.com/office/officeart/2005/8/layout/hierarchy3"/>
    <dgm:cxn modelId="{B47FA922-E50F-4B48-A641-15DCA49A496B}" type="presParOf" srcId="{374CEED6-57A1-4AC7-AD21-5B09BD08DCB6}" destId="{5F3734F8-61D3-4E69-8561-3E599320686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45625-1FBE-488D-9B58-E8B1E8EB72B8}">
      <dsp:nvSpPr>
        <dsp:cNvPr id="0" name=""/>
        <dsp:cNvSpPr/>
      </dsp:nvSpPr>
      <dsp:spPr>
        <a:xfrm>
          <a:off x="0" y="274637"/>
          <a:ext cx="7315200" cy="4571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3E13C47-5A58-47C2-B109-FA0CEB87E356}">
      <dsp:nvSpPr>
        <dsp:cNvPr id="0" name=""/>
        <dsp:cNvSpPr/>
      </dsp:nvSpPr>
      <dsp:spPr>
        <a:xfrm>
          <a:off x="720547" y="3674376"/>
          <a:ext cx="168249" cy="168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CDB51-B3E2-42B0-A086-371612670765}">
      <dsp:nvSpPr>
        <dsp:cNvPr id="0" name=""/>
        <dsp:cNvSpPr/>
      </dsp:nvSpPr>
      <dsp:spPr>
        <a:xfrm>
          <a:off x="727232" y="3758501"/>
          <a:ext cx="111317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2" tIns="0" rIns="0" bIns="0" numCol="1" spcCol="1270" anchor="t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 dirty="0"/>
            <a:t>Age-friendly Health Systems Movement</a:t>
          </a:r>
        </a:p>
      </dsp:txBody>
      <dsp:txXfrm>
        <a:off x="727232" y="3758501"/>
        <a:ext cx="1113170" cy="1088136"/>
      </dsp:txXfrm>
    </dsp:sp>
    <dsp:sp modelId="{12943E2E-8D9C-4815-9C1B-DC13BABE210D}">
      <dsp:nvSpPr>
        <dsp:cNvPr id="0" name=""/>
        <dsp:cNvSpPr/>
      </dsp:nvSpPr>
      <dsp:spPr>
        <a:xfrm>
          <a:off x="1631289" y="2799295"/>
          <a:ext cx="263347" cy="26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B935A-3D0A-47FE-AE4B-9F10AF8E7AF3}">
      <dsp:nvSpPr>
        <dsp:cNvPr id="0" name=""/>
        <dsp:cNvSpPr/>
      </dsp:nvSpPr>
      <dsp:spPr>
        <a:xfrm>
          <a:off x="1762963" y="2930969"/>
          <a:ext cx="1214323" cy="191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42" tIns="0" rIns="0" bIns="0" numCol="1" spcCol="1270" anchor="t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 dirty="0"/>
            <a:t>4Ms Framework</a:t>
          </a:r>
        </a:p>
      </dsp:txBody>
      <dsp:txXfrm>
        <a:off x="1762963" y="2930969"/>
        <a:ext cx="1214323" cy="1915668"/>
      </dsp:txXfrm>
    </dsp:sp>
    <dsp:sp modelId="{554A36A2-ED77-497A-8679-68A5902B252C}">
      <dsp:nvSpPr>
        <dsp:cNvPr id="0" name=""/>
        <dsp:cNvSpPr/>
      </dsp:nvSpPr>
      <dsp:spPr>
        <a:xfrm>
          <a:off x="2801721" y="2101608"/>
          <a:ext cx="351129" cy="35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94CB5-E9FE-46BF-A5D5-E155703CB3D5}">
      <dsp:nvSpPr>
        <dsp:cNvPr id="0" name=""/>
        <dsp:cNvSpPr/>
      </dsp:nvSpPr>
      <dsp:spPr>
        <a:xfrm>
          <a:off x="2977286" y="2277173"/>
          <a:ext cx="1411833" cy="256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56" tIns="0" rIns="0" bIns="0" numCol="1" spcCol="1270" anchor="t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 dirty="0"/>
            <a:t>Empowering clients </a:t>
          </a:r>
        </a:p>
      </dsp:txBody>
      <dsp:txXfrm>
        <a:off x="2977286" y="2277173"/>
        <a:ext cx="1411833" cy="2569464"/>
      </dsp:txXfrm>
    </dsp:sp>
    <dsp:sp modelId="{72928AF0-6655-4103-88F2-6F6F046ED9FC}">
      <dsp:nvSpPr>
        <dsp:cNvPr id="0" name=""/>
        <dsp:cNvSpPr/>
      </dsp:nvSpPr>
      <dsp:spPr>
        <a:xfrm>
          <a:off x="4162348" y="1556626"/>
          <a:ext cx="453542" cy="453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D2C17-B450-44E6-9D47-150B6BE1C3B3}">
      <dsp:nvSpPr>
        <dsp:cNvPr id="0" name=""/>
        <dsp:cNvSpPr/>
      </dsp:nvSpPr>
      <dsp:spPr>
        <a:xfrm>
          <a:off x="4389120" y="1783397"/>
          <a:ext cx="1463040" cy="306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23" tIns="0" rIns="0" bIns="0" numCol="1" spcCol="1270" anchor="t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 dirty="0"/>
            <a:t>Applying the 4Ms</a:t>
          </a:r>
        </a:p>
      </dsp:txBody>
      <dsp:txXfrm>
        <a:off x="4389120" y="1783397"/>
        <a:ext cx="1463040" cy="3063240"/>
      </dsp:txXfrm>
    </dsp:sp>
    <dsp:sp modelId="{2B7CF600-F78A-462B-AF13-E9816319E7B6}">
      <dsp:nvSpPr>
        <dsp:cNvPr id="0" name=""/>
        <dsp:cNvSpPr/>
      </dsp:nvSpPr>
      <dsp:spPr>
        <a:xfrm>
          <a:off x="5563209" y="1192695"/>
          <a:ext cx="577900" cy="577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CFB45-8253-4BE1-94B7-C6E343907D1B}">
      <dsp:nvSpPr>
        <dsp:cNvPr id="0" name=""/>
        <dsp:cNvSpPr/>
      </dsp:nvSpPr>
      <dsp:spPr>
        <a:xfrm>
          <a:off x="5852160" y="1481645"/>
          <a:ext cx="1463040" cy="3364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218" tIns="0" rIns="0" bIns="0" numCol="1" spcCol="1270" anchor="t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 dirty="0"/>
            <a:t>Advocate</a:t>
          </a:r>
        </a:p>
      </dsp:txBody>
      <dsp:txXfrm>
        <a:off x="5852160" y="1481645"/>
        <a:ext cx="1463040" cy="3364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A9254-6F45-46C0-9821-A354BDC2CCD8}">
      <dsp:nvSpPr>
        <dsp:cNvPr id="0" name=""/>
        <dsp:cNvSpPr/>
      </dsp:nvSpPr>
      <dsp:spPr>
        <a:xfrm>
          <a:off x="672851" y="2282"/>
          <a:ext cx="1705570" cy="8527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Dementia – what stage?</a:t>
          </a:r>
        </a:p>
      </dsp:txBody>
      <dsp:txXfrm>
        <a:off x="697828" y="27259"/>
        <a:ext cx="1655616" cy="802831"/>
      </dsp:txXfrm>
    </dsp:sp>
    <dsp:sp modelId="{30DDFD9F-0019-4CFF-BF97-A74B216A6C8B}">
      <dsp:nvSpPr>
        <dsp:cNvPr id="0" name=""/>
        <dsp:cNvSpPr/>
      </dsp:nvSpPr>
      <dsp:spPr>
        <a:xfrm>
          <a:off x="843408" y="855067"/>
          <a:ext cx="170557" cy="76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253"/>
              </a:lnTo>
              <a:lnTo>
                <a:pt x="170557" y="766253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08B58-EB09-424A-89A4-95C02F0E3568}">
      <dsp:nvSpPr>
        <dsp:cNvPr id="0" name=""/>
        <dsp:cNvSpPr/>
      </dsp:nvSpPr>
      <dsp:spPr>
        <a:xfrm>
          <a:off x="1013966" y="1068263"/>
          <a:ext cx="1364456" cy="1106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does it impact her mobility? Ability to take medications? </a:t>
          </a:r>
        </a:p>
      </dsp:txBody>
      <dsp:txXfrm>
        <a:off x="1046363" y="1100660"/>
        <a:ext cx="1299662" cy="1041319"/>
      </dsp:txXfrm>
    </dsp:sp>
    <dsp:sp modelId="{DE07BF47-0A9B-4C04-B44E-AE96A39C9354}">
      <dsp:nvSpPr>
        <dsp:cNvPr id="0" name=""/>
        <dsp:cNvSpPr/>
      </dsp:nvSpPr>
      <dsp:spPr>
        <a:xfrm>
          <a:off x="843408" y="855067"/>
          <a:ext cx="170557" cy="218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132"/>
              </a:lnTo>
              <a:lnTo>
                <a:pt x="170557" y="2180132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E9F05-3363-44D6-919C-C1F6BDBBC524}">
      <dsp:nvSpPr>
        <dsp:cNvPr id="0" name=""/>
        <dsp:cNvSpPr/>
      </dsp:nvSpPr>
      <dsp:spPr>
        <a:xfrm>
          <a:off x="1013966" y="2387573"/>
          <a:ext cx="1364456" cy="129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Are medications negatively impacting cognitive function? </a:t>
          </a:r>
        </a:p>
      </dsp:txBody>
      <dsp:txXfrm>
        <a:off x="1051903" y="2425510"/>
        <a:ext cx="1288582" cy="1219378"/>
      </dsp:txXfrm>
    </dsp:sp>
    <dsp:sp modelId="{B731FF3B-3BBF-4BE1-A43C-73529A3C101D}">
      <dsp:nvSpPr>
        <dsp:cNvPr id="0" name=""/>
        <dsp:cNvSpPr/>
      </dsp:nvSpPr>
      <dsp:spPr>
        <a:xfrm>
          <a:off x="2804814" y="2282"/>
          <a:ext cx="1705570" cy="8527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Depression</a:t>
          </a:r>
        </a:p>
      </dsp:txBody>
      <dsp:txXfrm>
        <a:off x="2829791" y="27259"/>
        <a:ext cx="1655616" cy="802831"/>
      </dsp:txXfrm>
    </dsp:sp>
    <dsp:sp modelId="{D10AD822-6E17-4825-B4F6-3970402ED908}">
      <dsp:nvSpPr>
        <dsp:cNvPr id="0" name=""/>
        <dsp:cNvSpPr/>
      </dsp:nvSpPr>
      <dsp:spPr>
        <a:xfrm>
          <a:off x="2975371" y="855067"/>
          <a:ext cx="170557" cy="63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588"/>
              </a:lnTo>
              <a:lnTo>
                <a:pt x="170557" y="639588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428B5-DE09-4A41-A095-CDFAEB53D7B1}">
      <dsp:nvSpPr>
        <dsp:cNvPr id="0" name=""/>
        <dsp:cNvSpPr/>
      </dsp:nvSpPr>
      <dsp:spPr>
        <a:xfrm>
          <a:off x="3145928" y="1068263"/>
          <a:ext cx="1364456" cy="85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Adequately managed? </a:t>
          </a:r>
        </a:p>
      </dsp:txBody>
      <dsp:txXfrm>
        <a:off x="3170905" y="1093240"/>
        <a:ext cx="1314502" cy="802831"/>
      </dsp:txXfrm>
    </dsp:sp>
    <dsp:sp modelId="{9631ED25-DCD3-4390-9295-1A2C25DDD1D9}">
      <dsp:nvSpPr>
        <dsp:cNvPr id="0" name=""/>
        <dsp:cNvSpPr/>
      </dsp:nvSpPr>
      <dsp:spPr>
        <a:xfrm>
          <a:off x="2975371" y="855067"/>
          <a:ext cx="170557" cy="170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570"/>
              </a:lnTo>
              <a:lnTo>
                <a:pt x="170557" y="1705570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CB22B-96BE-40EE-96C0-F4D4EBAA5CEA}">
      <dsp:nvSpPr>
        <dsp:cNvPr id="0" name=""/>
        <dsp:cNvSpPr/>
      </dsp:nvSpPr>
      <dsp:spPr>
        <a:xfrm>
          <a:off x="3145928" y="2134244"/>
          <a:ext cx="1364456" cy="85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Referral for talk therapy? </a:t>
          </a:r>
        </a:p>
      </dsp:txBody>
      <dsp:txXfrm>
        <a:off x="3170905" y="2159221"/>
        <a:ext cx="1314502" cy="802831"/>
      </dsp:txXfrm>
    </dsp:sp>
    <dsp:sp modelId="{84BA9084-5182-4C7A-96EC-09CA4D8BCCAE}">
      <dsp:nvSpPr>
        <dsp:cNvPr id="0" name=""/>
        <dsp:cNvSpPr/>
      </dsp:nvSpPr>
      <dsp:spPr>
        <a:xfrm>
          <a:off x="2975371" y="855067"/>
          <a:ext cx="170557" cy="2771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551"/>
              </a:lnTo>
              <a:lnTo>
                <a:pt x="170557" y="2771551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93A94-F2FD-42DB-8C8A-F8F5673A3522}">
      <dsp:nvSpPr>
        <dsp:cNvPr id="0" name=""/>
        <dsp:cNvSpPr/>
      </dsp:nvSpPr>
      <dsp:spPr>
        <a:xfrm>
          <a:off x="3145928" y="3200226"/>
          <a:ext cx="1364456" cy="85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Need to adjust drug therapy?</a:t>
          </a:r>
        </a:p>
      </dsp:txBody>
      <dsp:txXfrm>
        <a:off x="3170905" y="3225203"/>
        <a:ext cx="1314502" cy="802831"/>
      </dsp:txXfrm>
    </dsp:sp>
    <dsp:sp modelId="{22372AD7-311E-4D0B-BA1D-B22866A1F7BC}">
      <dsp:nvSpPr>
        <dsp:cNvPr id="0" name=""/>
        <dsp:cNvSpPr/>
      </dsp:nvSpPr>
      <dsp:spPr>
        <a:xfrm>
          <a:off x="4936777" y="2282"/>
          <a:ext cx="1705570" cy="8527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Modifiable Factors</a:t>
          </a:r>
        </a:p>
      </dsp:txBody>
      <dsp:txXfrm>
        <a:off x="4961754" y="27259"/>
        <a:ext cx="1655616" cy="802831"/>
      </dsp:txXfrm>
    </dsp:sp>
    <dsp:sp modelId="{8074CEF8-6144-415E-8A4D-1863F375C913}">
      <dsp:nvSpPr>
        <dsp:cNvPr id="0" name=""/>
        <dsp:cNvSpPr/>
      </dsp:nvSpPr>
      <dsp:spPr>
        <a:xfrm>
          <a:off x="5107334" y="855067"/>
          <a:ext cx="170557" cy="63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588"/>
              </a:lnTo>
              <a:lnTo>
                <a:pt x="170557" y="639588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BF55A-46DE-4699-9FD0-521EEAC8FACC}">
      <dsp:nvSpPr>
        <dsp:cNvPr id="0" name=""/>
        <dsp:cNvSpPr/>
      </dsp:nvSpPr>
      <dsp:spPr>
        <a:xfrm>
          <a:off x="5277891" y="1068263"/>
          <a:ext cx="1364456" cy="85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engagement</a:t>
          </a:r>
          <a:r>
            <a:rPr lang="en-US" sz="1600" kern="1200" dirty="0"/>
            <a:t> </a:t>
          </a:r>
          <a:endParaRPr lang="en-US" sz="1800" kern="1200" dirty="0"/>
        </a:p>
      </dsp:txBody>
      <dsp:txXfrm>
        <a:off x="5302868" y="1093240"/>
        <a:ext cx="1314502" cy="802831"/>
      </dsp:txXfrm>
    </dsp:sp>
    <dsp:sp modelId="{4BAD30BE-525D-4C5E-B2DD-7DE34F2869D2}">
      <dsp:nvSpPr>
        <dsp:cNvPr id="0" name=""/>
        <dsp:cNvSpPr/>
      </dsp:nvSpPr>
      <dsp:spPr>
        <a:xfrm>
          <a:off x="5107334" y="855067"/>
          <a:ext cx="170557" cy="170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570"/>
              </a:lnTo>
              <a:lnTo>
                <a:pt x="170557" y="1705570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4F193-AE31-49B0-82A6-67EC3BFAF29F}">
      <dsp:nvSpPr>
        <dsp:cNvPr id="0" name=""/>
        <dsp:cNvSpPr/>
      </dsp:nvSpPr>
      <dsp:spPr>
        <a:xfrm>
          <a:off x="5277891" y="2134244"/>
          <a:ext cx="1364456" cy="85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Hearing</a:t>
          </a:r>
        </a:p>
      </dsp:txBody>
      <dsp:txXfrm>
        <a:off x="5302868" y="2159221"/>
        <a:ext cx="1314502" cy="802831"/>
      </dsp:txXfrm>
    </dsp:sp>
    <dsp:sp modelId="{17FC08DE-80D4-47B0-9AFA-9A551EEE2463}">
      <dsp:nvSpPr>
        <dsp:cNvPr id="0" name=""/>
        <dsp:cNvSpPr/>
      </dsp:nvSpPr>
      <dsp:spPr>
        <a:xfrm>
          <a:off x="5107334" y="855067"/>
          <a:ext cx="170557" cy="2771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551"/>
              </a:lnTo>
              <a:lnTo>
                <a:pt x="170557" y="2771551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DF692-23D0-4E63-B906-1BEEED22B304}">
      <dsp:nvSpPr>
        <dsp:cNvPr id="0" name=""/>
        <dsp:cNvSpPr/>
      </dsp:nvSpPr>
      <dsp:spPr>
        <a:xfrm>
          <a:off x="5277891" y="3200226"/>
          <a:ext cx="1364456" cy="85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Sleep</a:t>
          </a:r>
        </a:p>
      </dsp:txBody>
      <dsp:txXfrm>
        <a:off x="5302868" y="3225203"/>
        <a:ext cx="1314502" cy="802831"/>
      </dsp:txXfrm>
    </dsp:sp>
    <dsp:sp modelId="{6FD179DC-F4E2-4584-B417-F277AC0D356B}">
      <dsp:nvSpPr>
        <dsp:cNvPr id="0" name=""/>
        <dsp:cNvSpPr/>
      </dsp:nvSpPr>
      <dsp:spPr>
        <a:xfrm>
          <a:off x="5107334" y="855067"/>
          <a:ext cx="170557" cy="3837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533"/>
              </a:lnTo>
              <a:lnTo>
                <a:pt x="170557" y="3837533"/>
              </a:lnTo>
            </a:path>
          </a:pathLst>
        </a:custGeom>
        <a:noFill/>
        <a:ln w="1079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0018-BA81-4B7D-A58E-5AA42B377802}">
      <dsp:nvSpPr>
        <dsp:cNvPr id="0" name=""/>
        <dsp:cNvSpPr/>
      </dsp:nvSpPr>
      <dsp:spPr>
        <a:xfrm>
          <a:off x="5277891" y="4266207"/>
          <a:ext cx="1364456" cy="85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Nutrition &amp; physical activity, etc.</a:t>
          </a:r>
        </a:p>
      </dsp:txBody>
      <dsp:txXfrm>
        <a:off x="5302868" y="4291184"/>
        <a:ext cx="1314502" cy="8028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A1AA-293D-4833-AC94-4E93E1D10C4D}">
      <dsp:nvSpPr>
        <dsp:cNvPr id="0" name=""/>
        <dsp:cNvSpPr/>
      </dsp:nvSpPr>
      <dsp:spPr>
        <a:xfrm>
          <a:off x="892" y="79300"/>
          <a:ext cx="2089546" cy="1044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she safely move to do what Matter Most to her? </a:t>
          </a:r>
        </a:p>
      </dsp:txBody>
      <dsp:txXfrm>
        <a:off x="31492" y="109900"/>
        <a:ext cx="2028346" cy="983573"/>
      </dsp:txXfrm>
    </dsp:sp>
    <dsp:sp modelId="{DE9AEFDC-AC3C-410C-ABBA-6D853DAAA3ED}">
      <dsp:nvSpPr>
        <dsp:cNvPr id="0" name=""/>
        <dsp:cNvSpPr/>
      </dsp:nvSpPr>
      <dsp:spPr>
        <a:xfrm>
          <a:off x="209847" y="1124074"/>
          <a:ext cx="208954" cy="78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80"/>
              </a:lnTo>
              <a:lnTo>
                <a:pt x="208954" y="783580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0F898-9CA1-441D-A9FB-9145EBF35201}">
      <dsp:nvSpPr>
        <dsp:cNvPr id="0" name=""/>
        <dsp:cNvSpPr/>
      </dsp:nvSpPr>
      <dsp:spPr>
        <a:xfrm>
          <a:off x="418802" y="1385267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ADL and IADL assessment, Timed Up and Go</a:t>
          </a:r>
        </a:p>
      </dsp:txBody>
      <dsp:txXfrm>
        <a:off x="449402" y="1415867"/>
        <a:ext cx="1610437" cy="983573"/>
      </dsp:txXfrm>
    </dsp:sp>
    <dsp:sp modelId="{32C9D3F7-26D1-425B-B7AE-E3DAEFC38ACC}">
      <dsp:nvSpPr>
        <dsp:cNvPr id="0" name=""/>
        <dsp:cNvSpPr/>
      </dsp:nvSpPr>
      <dsp:spPr>
        <a:xfrm>
          <a:off x="209847" y="1124074"/>
          <a:ext cx="208954" cy="208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546"/>
              </a:lnTo>
              <a:lnTo>
                <a:pt x="208954" y="2089546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FB452-6929-4B7D-BE99-6329A063AF4C}">
      <dsp:nvSpPr>
        <dsp:cNvPr id="0" name=""/>
        <dsp:cNvSpPr/>
      </dsp:nvSpPr>
      <dsp:spPr>
        <a:xfrm>
          <a:off x="418802" y="2691234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Assistive device(s) needed?</a:t>
          </a:r>
        </a:p>
      </dsp:txBody>
      <dsp:txXfrm>
        <a:off x="449402" y="2721834"/>
        <a:ext cx="1610437" cy="983573"/>
      </dsp:txXfrm>
    </dsp:sp>
    <dsp:sp modelId="{F8F306E1-D9D7-494A-BFF1-7572D953E579}">
      <dsp:nvSpPr>
        <dsp:cNvPr id="0" name=""/>
        <dsp:cNvSpPr/>
      </dsp:nvSpPr>
      <dsp:spPr>
        <a:xfrm>
          <a:off x="209847" y="1124074"/>
          <a:ext cx="208954" cy="339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513"/>
              </a:lnTo>
              <a:lnTo>
                <a:pt x="208954" y="3395513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FB393-95E9-431E-B970-0B42D75E5D2F}">
      <dsp:nvSpPr>
        <dsp:cNvPr id="0" name=""/>
        <dsp:cNvSpPr/>
      </dsp:nvSpPr>
      <dsp:spPr>
        <a:xfrm>
          <a:off x="418802" y="3997200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activities does she enjoy doing? </a:t>
          </a:r>
        </a:p>
      </dsp:txBody>
      <dsp:txXfrm>
        <a:off x="449402" y="4027800"/>
        <a:ext cx="1610437" cy="983573"/>
      </dsp:txXfrm>
    </dsp:sp>
    <dsp:sp modelId="{53D9772A-D214-4E42-B8DE-F77D9EDA0A1F}">
      <dsp:nvSpPr>
        <dsp:cNvPr id="0" name=""/>
        <dsp:cNvSpPr/>
      </dsp:nvSpPr>
      <dsp:spPr>
        <a:xfrm>
          <a:off x="2612826" y="79300"/>
          <a:ext cx="2089546" cy="1044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Ways to maximize, improve mobility</a:t>
          </a:r>
        </a:p>
      </dsp:txBody>
      <dsp:txXfrm>
        <a:off x="2643426" y="109900"/>
        <a:ext cx="2028346" cy="983573"/>
      </dsp:txXfrm>
    </dsp:sp>
    <dsp:sp modelId="{AAC3D003-F382-45E4-B8E9-F538C1588413}">
      <dsp:nvSpPr>
        <dsp:cNvPr id="0" name=""/>
        <dsp:cNvSpPr/>
      </dsp:nvSpPr>
      <dsp:spPr>
        <a:xfrm>
          <a:off x="2821781" y="1124074"/>
          <a:ext cx="208954" cy="78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80"/>
              </a:lnTo>
              <a:lnTo>
                <a:pt x="208954" y="783580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5B654-D48A-418A-B840-98482E08F6AC}">
      <dsp:nvSpPr>
        <dsp:cNvPr id="0" name=""/>
        <dsp:cNvSpPr/>
      </dsp:nvSpPr>
      <dsp:spPr>
        <a:xfrm>
          <a:off x="3030735" y="1385267"/>
          <a:ext cx="1868288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Current activity? Motivation/interest? </a:t>
          </a:r>
        </a:p>
      </dsp:txBody>
      <dsp:txXfrm>
        <a:off x="3061335" y="1415867"/>
        <a:ext cx="1807088" cy="983573"/>
      </dsp:txXfrm>
    </dsp:sp>
    <dsp:sp modelId="{13F597DB-CD16-446F-9373-707DCC34F8B4}">
      <dsp:nvSpPr>
        <dsp:cNvPr id="0" name=""/>
        <dsp:cNvSpPr/>
      </dsp:nvSpPr>
      <dsp:spPr>
        <a:xfrm>
          <a:off x="2821781" y="1124074"/>
          <a:ext cx="208954" cy="208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546"/>
              </a:lnTo>
              <a:lnTo>
                <a:pt x="208954" y="2089546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C4243-53F2-4756-BE9D-D9F0E168FFC9}">
      <dsp:nvSpPr>
        <dsp:cNvPr id="0" name=""/>
        <dsp:cNvSpPr/>
      </dsp:nvSpPr>
      <dsp:spPr>
        <a:xfrm>
          <a:off x="3030735" y="2691234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PT or OT needed? </a:t>
          </a:r>
        </a:p>
      </dsp:txBody>
      <dsp:txXfrm>
        <a:off x="3061335" y="2721834"/>
        <a:ext cx="1610437" cy="983573"/>
      </dsp:txXfrm>
    </dsp:sp>
    <dsp:sp modelId="{9C6A5DD6-48D5-4987-AF5E-46D27E6D4210}">
      <dsp:nvSpPr>
        <dsp:cNvPr id="0" name=""/>
        <dsp:cNvSpPr/>
      </dsp:nvSpPr>
      <dsp:spPr>
        <a:xfrm>
          <a:off x="2821781" y="1124074"/>
          <a:ext cx="208954" cy="339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513"/>
              </a:lnTo>
              <a:lnTo>
                <a:pt x="208954" y="3395513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21F2F-FEFE-43F3-9B1F-EB7F9B30296D}">
      <dsp:nvSpPr>
        <dsp:cNvPr id="0" name=""/>
        <dsp:cNvSpPr/>
      </dsp:nvSpPr>
      <dsp:spPr>
        <a:xfrm>
          <a:off x="3030735" y="3997200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Strength or balance exercises? </a:t>
          </a:r>
        </a:p>
      </dsp:txBody>
      <dsp:txXfrm>
        <a:off x="3061335" y="4027800"/>
        <a:ext cx="1610437" cy="983573"/>
      </dsp:txXfrm>
    </dsp:sp>
    <dsp:sp modelId="{06FC0AE6-DFCE-4573-99AE-0330AA6EF531}">
      <dsp:nvSpPr>
        <dsp:cNvPr id="0" name=""/>
        <dsp:cNvSpPr/>
      </dsp:nvSpPr>
      <dsp:spPr>
        <a:xfrm>
          <a:off x="5224760" y="79300"/>
          <a:ext cx="2089546" cy="1044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Medications and Mobility</a:t>
          </a:r>
        </a:p>
      </dsp:txBody>
      <dsp:txXfrm>
        <a:off x="5255360" y="109900"/>
        <a:ext cx="2028346" cy="983573"/>
      </dsp:txXfrm>
    </dsp:sp>
    <dsp:sp modelId="{699DACA4-D912-4133-81F7-ED8CF625E5B0}">
      <dsp:nvSpPr>
        <dsp:cNvPr id="0" name=""/>
        <dsp:cNvSpPr/>
      </dsp:nvSpPr>
      <dsp:spPr>
        <a:xfrm>
          <a:off x="5433714" y="1124074"/>
          <a:ext cx="208954" cy="78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80"/>
              </a:lnTo>
              <a:lnTo>
                <a:pt x="208954" y="783580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8C422-7E87-4C36-9252-A304E1E9A7D8}">
      <dsp:nvSpPr>
        <dsp:cNvPr id="0" name=""/>
        <dsp:cNvSpPr/>
      </dsp:nvSpPr>
      <dsp:spPr>
        <a:xfrm>
          <a:off x="5642669" y="1385267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can we improve pain control? </a:t>
          </a:r>
        </a:p>
      </dsp:txBody>
      <dsp:txXfrm>
        <a:off x="5673269" y="1415867"/>
        <a:ext cx="1610437" cy="9835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83A8F-E97B-4067-BC21-E33BAFC778B5}">
      <dsp:nvSpPr>
        <dsp:cNvPr id="0" name=""/>
        <dsp:cNvSpPr/>
      </dsp:nvSpPr>
      <dsp:spPr>
        <a:xfrm>
          <a:off x="0" y="621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53E41-3D6C-47A6-AE6D-45A93C18CC08}">
      <dsp:nvSpPr>
        <dsp:cNvPr id="0" name=""/>
        <dsp:cNvSpPr/>
      </dsp:nvSpPr>
      <dsp:spPr>
        <a:xfrm>
          <a:off x="0" y="621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Discuss with other care providers, client &amp; family…</a:t>
          </a:r>
        </a:p>
      </dsp:txBody>
      <dsp:txXfrm>
        <a:off x="0" y="621"/>
        <a:ext cx="7728267" cy="1017216"/>
      </dsp:txXfrm>
    </dsp:sp>
    <dsp:sp modelId="{B1CE21FB-84C9-4787-B86F-875B3E189C5D}">
      <dsp:nvSpPr>
        <dsp:cNvPr id="0" name=""/>
        <dsp:cNvSpPr/>
      </dsp:nvSpPr>
      <dsp:spPr>
        <a:xfrm>
          <a:off x="0" y="1017837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BE746-AC6F-4773-987E-4B1B32F62FCC}">
      <dsp:nvSpPr>
        <dsp:cNvPr id="0" name=""/>
        <dsp:cNvSpPr/>
      </dsp:nvSpPr>
      <dsp:spPr>
        <a:xfrm>
          <a:off x="0" y="1017837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Align your care with What Matters (or Matters Most) to the client</a:t>
          </a:r>
        </a:p>
      </dsp:txBody>
      <dsp:txXfrm>
        <a:off x="0" y="1017837"/>
        <a:ext cx="7728267" cy="1017216"/>
      </dsp:txXfrm>
    </dsp:sp>
    <dsp:sp modelId="{8F152AFC-0470-4871-8924-47E1B7E2840D}">
      <dsp:nvSpPr>
        <dsp:cNvPr id="0" name=""/>
        <dsp:cNvSpPr/>
      </dsp:nvSpPr>
      <dsp:spPr>
        <a:xfrm>
          <a:off x="0" y="2035053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7B97D-91DB-43C5-88B6-A8D329CEEE96}">
      <dsp:nvSpPr>
        <dsp:cNvPr id="0" name=""/>
        <dsp:cNvSpPr/>
      </dsp:nvSpPr>
      <dsp:spPr>
        <a:xfrm>
          <a:off x="0" y="2035053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Prioritize recommendations</a:t>
          </a:r>
        </a:p>
      </dsp:txBody>
      <dsp:txXfrm>
        <a:off x="0" y="2035053"/>
        <a:ext cx="7728267" cy="1017216"/>
      </dsp:txXfrm>
    </dsp:sp>
    <dsp:sp modelId="{61F60A9A-A688-4B49-8288-D69773880914}">
      <dsp:nvSpPr>
        <dsp:cNvPr id="0" name=""/>
        <dsp:cNvSpPr/>
      </dsp:nvSpPr>
      <dsp:spPr>
        <a:xfrm>
          <a:off x="0" y="3052270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3DB8-2212-4A8A-9B4B-AE72EADEF2D9}">
      <dsp:nvSpPr>
        <dsp:cNvPr id="0" name=""/>
        <dsp:cNvSpPr/>
      </dsp:nvSpPr>
      <dsp:spPr>
        <a:xfrm>
          <a:off x="0" y="3052270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Develop plan as it applies to your service</a:t>
          </a:r>
        </a:p>
      </dsp:txBody>
      <dsp:txXfrm>
        <a:off x="0" y="3052270"/>
        <a:ext cx="7728267" cy="1017216"/>
      </dsp:txXfrm>
    </dsp:sp>
    <dsp:sp modelId="{DBB4D32B-1067-4C04-B86A-FA785D48C24D}">
      <dsp:nvSpPr>
        <dsp:cNvPr id="0" name=""/>
        <dsp:cNvSpPr/>
      </dsp:nvSpPr>
      <dsp:spPr>
        <a:xfrm>
          <a:off x="0" y="4069486"/>
          <a:ext cx="77282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2866A-48E8-4FFC-8650-410F922F5CD8}">
      <dsp:nvSpPr>
        <dsp:cNvPr id="0" name=""/>
        <dsp:cNvSpPr/>
      </dsp:nvSpPr>
      <dsp:spPr>
        <a:xfrm>
          <a:off x="0" y="4069486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might collaboration look like? </a:t>
          </a:r>
        </a:p>
      </dsp:txBody>
      <dsp:txXfrm>
        <a:off x="0" y="4069486"/>
        <a:ext cx="7728267" cy="1017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0C945-235E-4F59-8307-A25B516FC5B0}">
      <dsp:nvSpPr>
        <dsp:cNvPr id="0" name=""/>
        <dsp:cNvSpPr/>
      </dsp:nvSpPr>
      <dsp:spPr>
        <a:xfrm>
          <a:off x="0" y="823119"/>
          <a:ext cx="3475037" cy="34750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Age-friendly Health Systems</a:t>
          </a:r>
        </a:p>
      </dsp:txBody>
      <dsp:txXfrm>
        <a:off x="825321" y="1083746"/>
        <a:ext cx="1824394" cy="590756"/>
      </dsp:txXfrm>
    </dsp:sp>
    <dsp:sp modelId="{1799A560-38D0-4A06-ACF4-873FD04C3E23}">
      <dsp:nvSpPr>
        <dsp:cNvPr id="0" name=""/>
        <dsp:cNvSpPr/>
      </dsp:nvSpPr>
      <dsp:spPr>
        <a:xfrm>
          <a:off x="702643" y="2008606"/>
          <a:ext cx="2069749" cy="19728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4Ms Framework</a:t>
          </a:r>
        </a:p>
      </dsp:txBody>
      <dsp:txXfrm>
        <a:off x="1005751" y="2501811"/>
        <a:ext cx="1463533" cy="986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4FB9D-460C-4DE1-9EFE-A5F768727FD8}">
      <dsp:nvSpPr>
        <dsp:cNvPr id="0" name=""/>
        <dsp:cNvSpPr/>
      </dsp:nvSpPr>
      <dsp:spPr>
        <a:xfrm>
          <a:off x="0" y="59516"/>
          <a:ext cx="760893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Limited bandwidth in our healthcare system to provide quality care to aging population</a:t>
          </a:r>
        </a:p>
      </dsp:txBody>
      <dsp:txXfrm>
        <a:off x="29271" y="88787"/>
        <a:ext cx="7550388" cy="541083"/>
      </dsp:txXfrm>
    </dsp:sp>
    <dsp:sp modelId="{CF0337B1-2A00-4D13-8B10-16A9240E4E38}">
      <dsp:nvSpPr>
        <dsp:cNvPr id="0" name=""/>
        <dsp:cNvSpPr/>
      </dsp:nvSpPr>
      <dsp:spPr>
        <a:xfrm>
          <a:off x="0" y="659141"/>
          <a:ext cx="760893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Lack of geriatric-trained clinicians</a:t>
          </a:r>
        </a:p>
      </dsp:txBody>
      <dsp:txXfrm>
        <a:off x="0" y="659141"/>
        <a:ext cx="7608930" cy="414000"/>
      </dsp:txXfrm>
    </dsp:sp>
    <dsp:sp modelId="{808483BA-1EE7-41F4-9415-9AC8518C99BE}">
      <dsp:nvSpPr>
        <dsp:cNvPr id="0" name=""/>
        <dsp:cNvSpPr/>
      </dsp:nvSpPr>
      <dsp:spPr>
        <a:xfrm>
          <a:off x="0" y="1073141"/>
          <a:ext cx="760893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Growing aging population</a:t>
          </a:r>
        </a:p>
      </dsp:txBody>
      <dsp:txXfrm>
        <a:off x="29271" y="1102412"/>
        <a:ext cx="7550388" cy="541083"/>
      </dsp:txXfrm>
    </dsp:sp>
    <dsp:sp modelId="{BDBC410C-F952-4E51-B3C0-F978B9814522}">
      <dsp:nvSpPr>
        <dsp:cNvPr id="0" name=""/>
        <dsp:cNvSpPr/>
      </dsp:nvSpPr>
      <dsp:spPr>
        <a:xfrm>
          <a:off x="0" y="1672766"/>
          <a:ext cx="7608930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55.8 million people age 65+ in 2020; increasing to 90 million in 2050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 in 5 people will be age 65+ in 2030 </a:t>
          </a:r>
        </a:p>
      </dsp:txBody>
      <dsp:txXfrm>
        <a:off x="0" y="1672766"/>
        <a:ext cx="7608930" cy="543375"/>
      </dsp:txXfrm>
    </dsp:sp>
    <dsp:sp modelId="{39DCDB6F-71A5-4252-AE79-1E85E7EEE90E}">
      <dsp:nvSpPr>
        <dsp:cNvPr id="0" name=""/>
        <dsp:cNvSpPr/>
      </dsp:nvSpPr>
      <dsp:spPr>
        <a:xfrm>
          <a:off x="0" y="2216141"/>
          <a:ext cx="760893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Multiple chronic conditions</a:t>
          </a:r>
        </a:p>
      </dsp:txBody>
      <dsp:txXfrm>
        <a:off x="29271" y="2245412"/>
        <a:ext cx="7550388" cy="541083"/>
      </dsp:txXfrm>
    </dsp:sp>
    <dsp:sp modelId="{864697C0-1295-455E-A9E1-1847E7AE9DFD}">
      <dsp:nvSpPr>
        <dsp:cNvPr id="0" name=""/>
        <dsp:cNvSpPr/>
      </dsp:nvSpPr>
      <dsp:spPr>
        <a:xfrm>
          <a:off x="0" y="2815766"/>
          <a:ext cx="760893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2/3 of Medicare beneficiaries </a:t>
          </a:r>
          <a:r>
            <a:rPr lang="en-US" sz="2000" u="sng" kern="1200" dirty="0"/>
            <a:t>&gt;</a:t>
          </a:r>
          <a:r>
            <a:rPr lang="en-US" sz="2000" kern="1200" dirty="0"/>
            <a:t>2 chronic conditions</a:t>
          </a:r>
        </a:p>
      </dsp:txBody>
      <dsp:txXfrm>
        <a:off x="0" y="2815766"/>
        <a:ext cx="7608930" cy="414000"/>
      </dsp:txXfrm>
    </dsp:sp>
    <dsp:sp modelId="{9F1FF3E2-C019-4584-9E39-48CD609BB534}">
      <dsp:nvSpPr>
        <dsp:cNvPr id="0" name=""/>
        <dsp:cNvSpPr/>
      </dsp:nvSpPr>
      <dsp:spPr>
        <a:xfrm>
          <a:off x="0" y="3229766"/>
          <a:ext cx="760893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Fragmented care</a:t>
          </a:r>
        </a:p>
      </dsp:txBody>
      <dsp:txXfrm>
        <a:off x="29271" y="3259037"/>
        <a:ext cx="7550388" cy="541083"/>
      </dsp:txXfrm>
    </dsp:sp>
    <dsp:sp modelId="{BEA3DD1D-A6CE-480B-8032-E314CFF9BFD9}">
      <dsp:nvSpPr>
        <dsp:cNvPr id="0" name=""/>
        <dsp:cNvSpPr/>
      </dsp:nvSpPr>
      <dsp:spPr>
        <a:xfrm>
          <a:off x="0" y="3829391"/>
          <a:ext cx="760893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Medicare beneficiaries see 5 specialists annually, on average</a:t>
          </a:r>
        </a:p>
      </dsp:txBody>
      <dsp:txXfrm>
        <a:off x="0" y="3829391"/>
        <a:ext cx="7608930" cy="414000"/>
      </dsp:txXfrm>
    </dsp:sp>
    <dsp:sp modelId="{0E304565-1E0C-44C9-9EE5-4CAC614AB928}">
      <dsp:nvSpPr>
        <dsp:cNvPr id="0" name=""/>
        <dsp:cNvSpPr/>
      </dsp:nvSpPr>
      <dsp:spPr>
        <a:xfrm>
          <a:off x="0" y="4243391"/>
          <a:ext cx="760893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Multiple medications</a:t>
          </a:r>
        </a:p>
      </dsp:txBody>
      <dsp:txXfrm>
        <a:off x="29271" y="4272662"/>
        <a:ext cx="7550388" cy="541083"/>
      </dsp:txXfrm>
    </dsp:sp>
    <dsp:sp modelId="{B4DB6F15-E4EF-4EC5-AE4C-62845C00E3D0}">
      <dsp:nvSpPr>
        <dsp:cNvPr id="0" name=""/>
        <dsp:cNvSpPr/>
      </dsp:nvSpPr>
      <dsp:spPr>
        <a:xfrm>
          <a:off x="0" y="4843016"/>
          <a:ext cx="760893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42% of people age 65+ take 5 or more medications (polypharmacy)</a:t>
          </a:r>
        </a:p>
      </dsp:txBody>
      <dsp:txXfrm>
        <a:off x="0" y="4843016"/>
        <a:ext cx="7608930" cy="41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7AFC8-1AF5-4654-9939-822BF7D4F137}">
      <dsp:nvSpPr>
        <dsp:cNvPr id="0" name=""/>
        <dsp:cNvSpPr/>
      </dsp:nvSpPr>
      <dsp:spPr>
        <a:xfrm>
          <a:off x="1507272" y="609225"/>
          <a:ext cx="4355461" cy="4355461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F34D7-1BEC-4E30-89CA-43462446B915}">
      <dsp:nvSpPr>
        <dsp:cNvPr id="0" name=""/>
        <dsp:cNvSpPr/>
      </dsp:nvSpPr>
      <dsp:spPr>
        <a:xfrm>
          <a:off x="1507272" y="609225"/>
          <a:ext cx="4355461" cy="4355461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D07D0-5F03-4BD3-9759-B0DE482496CD}">
      <dsp:nvSpPr>
        <dsp:cNvPr id="0" name=""/>
        <dsp:cNvSpPr/>
      </dsp:nvSpPr>
      <dsp:spPr>
        <a:xfrm>
          <a:off x="1507272" y="609225"/>
          <a:ext cx="4355461" cy="4355461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AB469-542F-4A5E-A2B0-9BFE42B9C0DF}">
      <dsp:nvSpPr>
        <dsp:cNvPr id="0" name=""/>
        <dsp:cNvSpPr/>
      </dsp:nvSpPr>
      <dsp:spPr>
        <a:xfrm>
          <a:off x="1507272" y="609225"/>
          <a:ext cx="4355461" cy="4355461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908EA-5463-4239-9C72-987F22E184DC}">
      <dsp:nvSpPr>
        <dsp:cNvPr id="0" name=""/>
        <dsp:cNvSpPr/>
      </dsp:nvSpPr>
      <dsp:spPr>
        <a:xfrm>
          <a:off x="2683520" y="1785473"/>
          <a:ext cx="2002965" cy="2002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4Ms</a:t>
          </a:r>
        </a:p>
      </dsp:txBody>
      <dsp:txXfrm>
        <a:off x="2976847" y="2078800"/>
        <a:ext cx="1416311" cy="1416311"/>
      </dsp:txXfrm>
    </dsp:sp>
    <dsp:sp modelId="{A1046C82-58BE-42F3-A484-DB889A786D0E}">
      <dsp:nvSpPr>
        <dsp:cNvPr id="0" name=""/>
        <dsp:cNvSpPr/>
      </dsp:nvSpPr>
      <dsp:spPr>
        <a:xfrm>
          <a:off x="2811138" y="-116832"/>
          <a:ext cx="1747729" cy="15530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Matters</a:t>
          </a:r>
        </a:p>
      </dsp:txBody>
      <dsp:txXfrm>
        <a:off x="3067087" y="110609"/>
        <a:ext cx="1235831" cy="1098183"/>
      </dsp:txXfrm>
    </dsp:sp>
    <dsp:sp modelId="{9263D5A4-7DC5-4E7F-B1DA-4347BFBEBF49}">
      <dsp:nvSpPr>
        <dsp:cNvPr id="0" name=""/>
        <dsp:cNvSpPr/>
      </dsp:nvSpPr>
      <dsp:spPr>
        <a:xfrm>
          <a:off x="4904204" y="1924749"/>
          <a:ext cx="1816108" cy="1724413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Medications</a:t>
          </a:r>
        </a:p>
      </dsp:txBody>
      <dsp:txXfrm>
        <a:off x="5170167" y="2177283"/>
        <a:ext cx="1284182" cy="1219345"/>
      </dsp:txXfrm>
    </dsp:sp>
    <dsp:sp modelId="{2DF4A412-24BC-4C3E-A30A-391249A96FBA}">
      <dsp:nvSpPr>
        <dsp:cNvPr id="0" name=""/>
        <dsp:cNvSpPr/>
      </dsp:nvSpPr>
      <dsp:spPr>
        <a:xfrm>
          <a:off x="2757551" y="4054004"/>
          <a:ext cx="1854904" cy="1720417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Mentation</a:t>
          </a:r>
          <a:endParaRPr lang="en-US" sz="1800" kern="1200" dirty="0"/>
        </a:p>
      </dsp:txBody>
      <dsp:txXfrm>
        <a:off x="3029195" y="4305953"/>
        <a:ext cx="1311616" cy="1216519"/>
      </dsp:txXfrm>
    </dsp:sp>
    <dsp:sp modelId="{8A66EF77-A4C8-4963-A922-E88865CA1AF9}">
      <dsp:nvSpPr>
        <dsp:cNvPr id="0" name=""/>
        <dsp:cNvSpPr/>
      </dsp:nvSpPr>
      <dsp:spPr>
        <a:xfrm>
          <a:off x="657516" y="1954060"/>
          <a:ext cx="1800461" cy="166579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Mobility</a:t>
          </a:r>
        </a:p>
      </dsp:txBody>
      <dsp:txXfrm>
        <a:off x="921187" y="2198010"/>
        <a:ext cx="1273119" cy="1177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49CD7-C806-49A3-BF62-4D4752321258}">
      <dsp:nvSpPr>
        <dsp:cNvPr id="0" name=""/>
        <dsp:cNvSpPr/>
      </dsp:nvSpPr>
      <dsp:spPr>
        <a:xfrm>
          <a:off x="0" y="397161"/>
          <a:ext cx="7728267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74904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are most important things in the person’s life right now?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People, situations, upcoming events, feelings/emotions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is going well? What activities do you enjoy?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could be better? What gets in the way?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Identify information provider should know about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Responsibilities, network of support or lack thereof, e.g.</a:t>
          </a:r>
        </a:p>
      </dsp:txBody>
      <dsp:txXfrm>
        <a:off x="0" y="397161"/>
        <a:ext cx="7728267" cy="2268000"/>
      </dsp:txXfrm>
    </dsp:sp>
    <dsp:sp modelId="{253A4508-C840-4DA0-8977-635D7AAC0B95}">
      <dsp:nvSpPr>
        <dsp:cNvPr id="0" name=""/>
        <dsp:cNvSpPr/>
      </dsp:nvSpPr>
      <dsp:spPr>
        <a:xfrm>
          <a:off x="386413" y="131481"/>
          <a:ext cx="5409786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Focus on What Matters to the individual</a:t>
          </a:r>
        </a:p>
      </dsp:txBody>
      <dsp:txXfrm>
        <a:off x="412352" y="157420"/>
        <a:ext cx="5357908" cy="479482"/>
      </dsp:txXfrm>
    </dsp:sp>
    <dsp:sp modelId="{F2E0A12A-2801-4794-99CE-F05125AC045A}">
      <dsp:nvSpPr>
        <dsp:cNvPr id="0" name=""/>
        <dsp:cNvSpPr/>
      </dsp:nvSpPr>
      <dsp:spPr>
        <a:xfrm>
          <a:off x="0" y="3028042"/>
          <a:ext cx="7728267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74904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Current medications (include all 3 categories of drugs!)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What is going well with the medications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What could be better (side effects, medication management, affordability, e.g.)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What questions or concerns for provider</a:t>
          </a:r>
        </a:p>
      </dsp:txBody>
      <dsp:txXfrm>
        <a:off x="0" y="3028042"/>
        <a:ext cx="7728267" cy="1927800"/>
      </dsp:txXfrm>
    </dsp:sp>
    <dsp:sp modelId="{8DA22239-EB12-40D2-A761-09AFC67A54DE}">
      <dsp:nvSpPr>
        <dsp:cNvPr id="0" name=""/>
        <dsp:cNvSpPr/>
      </dsp:nvSpPr>
      <dsp:spPr>
        <a:xfrm>
          <a:off x="386413" y="2762362"/>
          <a:ext cx="5409786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Medications</a:t>
          </a:r>
        </a:p>
      </dsp:txBody>
      <dsp:txXfrm>
        <a:off x="412352" y="2788301"/>
        <a:ext cx="5357908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F20FB-EA57-41D8-B154-7FEB764E327A}">
      <dsp:nvSpPr>
        <dsp:cNvPr id="0" name=""/>
        <dsp:cNvSpPr/>
      </dsp:nvSpPr>
      <dsp:spPr>
        <a:xfrm>
          <a:off x="0" y="287680"/>
          <a:ext cx="7728267" cy="219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54076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is situation now: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How happy? How worried about memory? Changes or comments about mood or memory?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What’s going well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could be better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Questions or concerns for provider</a:t>
          </a:r>
        </a:p>
      </dsp:txBody>
      <dsp:txXfrm>
        <a:off x="0" y="287680"/>
        <a:ext cx="7728267" cy="2195550"/>
      </dsp:txXfrm>
    </dsp:sp>
    <dsp:sp modelId="{0B4C1543-45F2-4F66-81EC-B32D6EE5E38A}">
      <dsp:nvSpPr>
        <dsp:cNvPr id="0" name=""/>
        <dsp:cNvSpPr/>
      </dsp:nvSpPr>
      <dsp:spPr>
        <a:xfrm>
          <a:off x="386413" y="36760"/>
          <a:ext cx="5409786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Mentation (“mood &amp; memory”)</a:t>
          </a:r>
        </a:p>
      </dsp:txBody>
      <dsp:txXfrm>
        <a:off x="410911" y="61258"/>
        <a:ext cx="5360790" cy="452844"/>
      </dsp:txXfrm>
    </dsp:sp>
    <dsp:sp modelId="{15686262-EA48-415A-BC5A-9B94ABF72390}">
      <dsp:nvSpPr>
        <dsp:cNvPr id="0" name=""/>
        <dsp:cNvSpPr/>
      </dsp:nvSpPr>
      <dsp:spPr>
        <a:xfrm>
          <a:off x="0" y="2825951"/>
          <a:ext cx="7728267" cy="246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54076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is your situation now?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What’s going well?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Ability to _______ [walk dog, exercise, grocery shop…]; pain level improved, e.g.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could be better?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Any limitations, concerns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Questions or concerns for provider</a:t>
          </a:r>
        </a:p>
      </dsp:txBody>
      <dsp:txXfrm>
        <a:off x="0" y="2825951"/>
        <a:ext cx="7728267" cy="2463300"/>
      </dsp:txXfrm>
    </dsp:sp>
    <dsp:sp modelId="{5E1431D9-4410-4E4E-A17F-EB252F64D567}">
      <dsp:nvSpPr>
        <dsp:cNvPr id="0" name=""/>
        <dsp:cNvSpPr/>
      </dsp:nvSpPr>
      <dsp:spPr>
        <a:xfrm>
          <a:off x="386413" y="2575031"/>
          <a:ext cx="5409786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Mobility  (how the person moves &amp; gets around)</a:t>
          </a:r>
        </a:p>
      </dsp:txBody>
      <dsp:txXfrm>
        <a:off x="410911" y="2599529"/>
        <a:ext cx="5360790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D634-83E9-4C63-94C1-BBD028A76D49}">
      <dsp:nvSpPr>
        <dsp:cNvPr id="0" name=""/>
        <dsp:cNvSpPr/>
      </dsp:nvSpPr>
      <dsp:spPr>
        <a:xfrm>
          <a:off x="-167276" y="148929"/>
          <a:ext cx="3131924" cy="1988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15CFE-AF6D-40DF-A4BB-11EE58800D10}">
      <dsp:nvSpPr>
        <dsp:cNvPr id="0" name=""/>
        <dsp:cNvSpPr/>
      </dsp:nvSpPr>
      <dsp:spPr>
        <a:xfrm>
          <a:off x="180715" y="479521"/>
          <a:ext cx="3131924" cy="1988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“I have a couple of things that are really important to me. Can we talk about them?”</a:t>
          </a:r>
        </a:p>
      </dsp:txBody>
      <dsp:txXfrm>
        <a:off x="238964" y="537770"/>
        <a:ext cx="3015426" cy="18722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8C4DE-DB27-40EB-A5A1-0534DD8C27B8}">
      <dsp:nvSpPr>
        <dsp:cNvPr id="0" name=""/>
        <dsp:cNvSpPr/>
      </dsp:nvSpPr>
      <dsp:spPr>
        <a:xfrm>
          <a:off x="331180" y="1285"/>
          <a:ext cx="2519598" cy="1259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Patient goals &amp; expectations</a:t>
          </a:r>
        </a:p>
      </dsp:txBody>
      <dsp:txXfrm>
        <a:off x="368078" y="38183"/>
        <a:ext cx="2445802" cy="1186003"/>
      </dsp:txXfrm>
    </dsp:sp>
    <dsp:sp modelId="{178833CF-140D-4525-BEDB-BB0AE05BF292}">
      <dsp:nvSpPr>
        <dsp:cNvPr id="0" name=""/>
        <dsp:cNvSpPr/>
      </dsp:nvSpPr>
      <dsp:spPr>
        <a:xfrm>
          <a:off x="583140" y="1261085"/>
          <a:ext cx="251959" cy="944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849"/>
              </a:lnTo>
              <a:lnTo>
                <a:pt x="251959" y="944849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BE882-D1E7-43F2-8226-40E2394392AF}">
      <dsp:nvSpPr>
        <dsp:cNvPr id="0" name=""/>
        <dsp:cNvSpPr/>
      </dsp:nvSpPr>
      <dsp:spPr>
        <a:xfrm>
          <a:off x="835100" y="1576034"/>
          <a:ext cx="2015678" cy="1259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does she enjoy?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Barriers? </a:t>
          </a:r>
        </a:p>
      </dsp:txBody>
      <dsp:txXfrm>
        <a:off x="871998" y="1612932"/>
        <a:ext cx="1941882" cy="1186003"/>
      </dsp:txXfrm>
    </dsp:sp>
    <dsp:sp modelId="{455695FC-AB41-44F6-A5DD-9FBFFF64E2C3}">
      <dsp:nvSpPr>
        <dsp:cNvPr id="0" name=""/>
        <dsp:cNvSpPr/>
      </dsp:nvSpPr>
      <dsp:spPr>
        <a:xfrm>
          <a:off x="583140" y="1261085"/>
          <a:ext cx="251959" cy="2519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598"/>
              </a:lnTo>
              <a:lnTo>
                <a:pt x="251959" y="2519598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B7DAD-41BE-4FBD-8E7E-3B92C92BF73F}">
      <dsp:nvSpPr>
        <dsp:cNvPr id="0" name=""/>
        <dsp:cNvSpPr/>
      </dsp:nvSpPr>
      <dsp:spPr>
        <a:xfrm>
          <a:off x="835100" y="3150783"/>
          <a:ext cx="2015678" cy="1259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is most important for her health? </a:t>
          </a:r>
        </a:p>
      </dsp:txBody>
      <dsp:txXfrm>
        <a:off x="871998" y="3187681"/>
        <a:ext cx="1941882" cy="1186003"/>
      </dsp:txXfrm>
    </dsp:sp>
    <dsp:sp modelId="{FA8B4FCD-8E19-410F-8EF9-85758C5CA1D2}">
      <dsp:nvSpPr>
        <dsp:cNvPr id="0" name=""/>
        <dsp:cNvSpPr/>
      </dsp:nvSpPr>
      <dsp:spPr>
        <a:xfrm>
          <a:off x="3480678" y="1285"/>
          <a:ext cx="2519598" cy="125979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are most important things in her life now?</a:t>
          </a:r>
        </a:p>
      </dsp:txBody>
      <dsp:txXfrm>
        <a:off x="3517576" y="38183"/>
        <a:ext cx="2445802" cy="1186003"/>
      </dsp:txXfrm>
    </dsp:sp>
    <dsp:sp modelId="{C8EAE4A0-3A90-4264-9019-C678BA1CD2F9}">
      <dsp:nvSpPr>
        <dsp:cNvPr id="0" name=""/>
        <dsp:cNvSpPr/>
      </dsp:nvSpPr>
      <dsp:spPr>
        <a:xfrm>
          <a:off x="3732638" y="1261085"/>
          <a:ext cx="251959" cy="944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849"/>
              </a:lnTo>
              <a:lnTo>
                <a:pt x="251959" y="944849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A6602-618F-4A95-8817-01A5CA6758A0}">
      <dsp:nvSpPr>
        <dsp:cNvPr id="0" name=""/>
        <dsp:cNvSpPr/>
      </dsp:nvSpPr>
      <dsp:spPr>
        <a:xfrm>
          <a:off x="3984597" y="1576034"/>
          <a:ext cx="2015678" cy="1259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Any recent health changes?</a:t>
          </a:r>
        </a:p>
      </dsp:txBody>
      <dsp:txXfrm>
        <a:off x="4021495" y="1612932"/>
        <a:ext cx="1941882" cy="1186003"/>
      </dsp:txXfrm>
    </dsp:sp>
    <dsp:sp modelId="{135563ED-FB91-4FBF-8255-8896121B227E}">
      <dsp:nvSpPr>
        <dsp:cNvPr id="0" name=""/>
        <dsp:cNvSpPr/>
      </dsp:nvSpPr>
      <dsp:spPr>
        <a:xfrm>
          <a:off x="3732638" y="1261085"/>
          <a:ext cx="251959" cy="2519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598"/>
              </a:lnTo>
              <a:lnTo>
                <a:pt x="251959" y="2519598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0BC26-B5BE-4FD6-A0D9-B1BE705B2991}">
      <dsp:nvSpPr>
        <dsp:cNvPr id="0" name=""/>
        <dsp:cNvSpPr/>
      </dsp:nvSpPr>
      <dsp:spPr>
        <a:xfrm>
          <a:off x="3984597" y="3150783"/>
          <a:ext cx="2015678" cy="1259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Any recent life changes?</a:t>
          </a:r>
        </a:p>
      </dsp:txBody>
      <dsp:txXfrm>
        <a:off x="4021495" y="3187681"/>
        <a:ext cx="1941882" cy="1186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9B95B-8333-4F2C-9DDD-350D53DF1AFF}">
      <dsp:nvSpPr>
        <dsp:cNvPr id="0" name=""/>
        <dsp:cNvSpPr/>
      </dsp:nvSpPr>
      <dsp:spPr>
        <a:xfrm>
          <a:off x="1482" y="368064"/>
          <a:ext cx="1703952" cy="851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medications does  she take regularly?</a:t>
          </a:r>
        </a:p>
      </dsp:txBody>
      <dsp:txXfrm>
        <a:off x="26436" y="393018"/>
        <a:ext cx="1654044" cy="802068"/>
      </dsp:txXfrm>
    </dsp:sp>
    <dsp:sp modelId="{BC0F9BC8-74B4-47BD-80AA-8C0714CF1E1D}">
      <dsp:nvSpPr>
        <dsp:cNvPr id="0" name=""/>
        <dsp:cNvSpPr/>
      </dsp:nvSpPr>
      <dsp:spPr>
        <a:xfrm>
          <a:off x="171877" y="1220040"/>
          <a:ext cx="170395" cy="638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982"/>
              </a:lnTo>
              <a:lnTo>
                <a:pt x="170395" y="63898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53184-EFB2-46FA-A727-B25C1DBE5E2E}">
      <dsp:nvSpPr>
        <dsp:cNvPr id="0" name=""/>
        <dsp:cNvSpPr/>
      </dsp:nvSpPr>
      <dsp:spPr>
        <a:xfrm>
          <a:off x="342272" y="1433034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Include prescription, OTC, and supplements!</a:t>
          </a:r>
        </a:p>
      </dsp:txBody>
      <dsp:txXfrm>
        <a:off x="367226" y="1457988"/>
        <a:ext cx="1313253" cy="802068"/>
      </dsp:txXfrm>
    </dsp:sp>
    <dsp:sp modelId="{BF8E2F23-211F-4BEB-B77D-680043D45667}">
      <dsp:nvSpPr>
        <dsp:cNvPr id="0" name=""/>
        <dsp:cNvSpPr/>
      </dsp:nvSpPr>
      <dsp:spPr>
        <a:xfrm>
          <a:off x="171877" y="1220040"/>
          <a:ext cx="170395" cy="1703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952"/>
              </a:lnTo>
              <a:lnTo>
                <a:pt x="170395" y="17039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B94D4-BAC5-4B92-87B3-940ED451768F}">
      <dsp:nvSpPr>
        <dsp:cNvPr id="0" name=""/>
        <dsp:cNvSpPr/>
      </dsp:nvSpPr>
      <dsp:spPr>
        <a:xfrm>
          <a:off x="342272" y="2498005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What meds only as needed? (and how often?)</a:t>
          </a:r>
        </a:p>
      </dsp:txBody>
      <dsp:txXfrm>
        <a:off x="367226" y="2522959"/>
        <a:ext cx="1313253" cy="802068"/>
      </dsp:txXfrm>
    </dsp:sp>
    <dsp:sp modelId="{3D9C3D5B-8874-448C-9BE4-F7366E0E525E}">
      <dsp:nvSpPr>
        <dsp:cNvPr id="0" name=""/>
        <dsp:cNvSpPr/>
      </dsp:nvSpPr>
      <dsp:spPr>
        <a:xfrm>
          <a:off x="171877" y="1220040"/>
          <a:ext cx="170395" cy="276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922"/>
              </a:lnTo>
              <a:lnTo>
                <a:pt x="170395" y="27689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A5FE-50CF-4DF0-AD1C-B65FC436FD18}">
      <dsp:nvSpPr>
        <dsp:cNvPr id="0" name=""/>
        <dsp:cNvSpPr/>
      </dsp:nvSpPr>
      <dsp:spPr>
        <a:xfrm>
          <a:off x="342272" y="3562975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Are medications helping you [reach your goals]? </a:t>
          </a:r>
        </a:p>
      </dsp:txBody>
      <dsp:txXfrm>
        <a:off x="367226" y="3587929"/>
        <a:ext cx="1313253" cy="802068"/>
      </dsp:txXfrm>
    </dsp:sp>
    <dsp:sp modelId="{AEACD13A-1767-4169-863F-E678631989E5}">
      <dsp:nvSpPr>
        <dsp:cNvPr id="0" name=""/>
        <dsp:cNvSpPr/>
      </dsp:nvSpPr>
      <dsp:spPr>
        <a:xfrm>
          <a:off x="2131422" y="368064"/>
          <a:ext cx="1703952" cy="851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Have list evaluated for non-”age-friendly” medications</a:t>
          </a:r>
        </a:p>
      </dsp:txBody>
      <dsp:txXfrm>
        <a:off x="2156376" y="393018"/>
        <a:ext cx="1654044" cy="802068"/>
      </dsp:txXfrm>
    </dsp:sp>
    <dsp:sp modelId="{73F05CDF-5706-4E1B-BEF3-13DC459DE0C7}">
      <dsp:nvSpPr>
        <dsp:cNvPr id="0" name=""/>
        <dsp:cNvSpPr/>
      </dsp:nvSpPr>
      <dsp:spPr>
        <a:xfrm>
          <a:off x="2301818" y="1220040"/>
          <a:ext cx="170395" cy="638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982"/>
              </a:lnTo>
              <a:lnTo>
                <a:pt x="170395" y="63898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318A-147D-45B6-9254-8B315F80A4E2}">
      <dsp:nvSpPr>
        <dsp:cNvPr id="0" name=""/>
        <dsp:cNvSpPr/>
      </dsp:nvSpPr>
      <dsp:spPr>
        <a:xfrm>
          <a:off x="2472213" y="1433034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Any medications that affect memory/cognition? </a:t>
          </a:r>
        </a:p>
      </dsp:txBody>
      <dsp:txXfrm>
        <a:off x="2497167" y="1457988"/>
        <a:ext cx="1313253" cy="802068"/>
      </dsp:txXfrm>
    </dsp:sp>
    <dsp:sp modelId="{664A04E9-0533-400E-ABEC-2CCD03D92266}">
      <dsp:nvSpPr>
        <dsp:cNvPr id="0" name=""/>
        <dsp:cNvSpPr/>
      </dsp:nvSpPr>
      <dsp:spPr>
        <a:xfrm>
          <a:off x="2301818" y="1220040"/>
          <a:ext cx="170395" cy="1703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952"/>
              </a:lnTo>
              <a:lnTo>
                <a:pt x="170395" y="17039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13CD6-B1B6-4BCC-ABED-C810DCC966A1}">
      <dsp:nvSpPr>
        <dsp:cNvPr id="0" name=""/>
        <dsp:cNvSpPr/>
      </dsp:nvSpPr>
      <dsp:spPr>
        <a:xfrm>
          <a:off x="2472213" y="2498005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Are there alternatives?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Non-drug options? </a:t>
          </a:r>
        </a:p>
      </dsp:txBody>
      <dsp:txXfrm>
        <a:off x="2497167" y="2522959"/>
        <a:ext cx="1313253" cy="802068"/>
      </dsp:txXfrm>
    </dsp:sp>
    <dsp:sp modelId="{9F58E0BC-6FB9-4B26-AF44-51EF3073BC80}">
      <dsp:nvSpPr>
        <dsp:cNvPr id="0" name=""/>
        <dsp:cNvSpPr/>
      </dsp:nvSpPr>
      <dsp:spPr>
        <a:xfrm>
          <a:off x="2301818" y="1220040"/>
          <a:ext cx="170395" cy="276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922"/>
              </a:lnTo>
              <a:lnTo>
                <a:pt x="170395" y="27689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AFFAB-662F-4805-A0BE-87BEA5E3432E}">
      <dsp:nvSpPr>
        <dsp:cNvPr id="0" name=""/>
        <dsp:cNvSpPr/>
      </dsp:nvSpPr>
      <dsp:spPr>
        <a:xfrm>
          <a:off x="2472213" y="3562975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Pain management medications? Alternative options?</a:t>
          </a:r>
        </a:p>
      </dsp:txBody>
      <dsp:txXfrm>
        <a:off x="2497167" y="3587929"/>
        <a:ext cx="1313253" cy="802068"/>
      </dsp:txXfrm>
    </dsp:sp>
    <dsp:sp modelId="{10748510-708E-4168-BC0A-202E07F9348F}">
      <dsp:nvSpPr>
        <dsp:cNvPr id="0" name=""/>
        <dsp:cNvSpPr/>
      </dsp:nvSpPr>
      <dsp:spPr>
        <a:xfrm>
          <a:off x="4261363" y="368064"/>
          <a:ext cx="1703952" cy="851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Barriers to What Matters </a:t>
          </a:r>
        </a:p>
      </dsp:txBody>
      <dsp:txXfrm>
        <a:off x="4286317" y="393018"/>
        <a:ext cx="1654044" cy="802068"/>
      </dsp:txXfrm>
    </dsp:sp>
    <dsp:sp modelId="{2CA4FB62-A314-4644-B007-A922007EEFDF}">
      <dsp:nvSpPr>
        <dsp:cNvPr id="0" name=""/>
        <dsp:cNvSpPr/>
      </dsp:nvSpPr>
      <dsp:spPr>
        <a:xfrm>
          <a:off x="4431758" y="1220040"/>
          <a:ext cx="170395" cy="638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982"/>
              </a:lnTo>
              <a:lnTo>
                <a:pt x="170395" y="63898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C8548-EDBF-4832-B89A-C9B6CD60F7DF}">
      <dsp:nvSpPr>
        <dsp:cNvPr id="0" name=""/>
        <dsp:cNvSpPr/>
      </dsp:nvSpPr>
      <dsp:spPr>
        <a:xfrm>
          <a:off x="4602153" y="1433034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Side effects, cost, complex schedule</a:t>
          </a:r>
        </a:p>
      </dsp:txBody>
      <dsp:txXfrm>
        <a:off x="4627107" y="1457988"/>
        <a:ext cx="1313253" cy="802068"/>
      </dsp:txXfrm>
    </dsp:sp>
    <dsp:sp modelId="{B1B10D1B-6278-43E9-845B-FDDE64E6A5BB}">
      <dsp:nvSpPr>
        <dsp:cNvPr id="0" name=""/>
        <dsp:cNvSpPr/>
      </dsp:nvSpPr>
      <dsp:spPr>
        <a:xfrm>
          <a:off x="4431758" y="1220040"/>
          <a:ext cx="170395" cy="1703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952"/>
              </a:lnTo>
              <a:lnTo>
                <a:pt x="170395" y="17039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41B14-4849-4ADF-A6C3-BD35E632968D}">
      <dsp:nvSpPr>
        <dsp:cNvPr id="0" name=""/>
        <dsp:cNvSpPr/>
      </dsp:nvSpPr>
      <dsp:spPr>
        <a:xfrm>
          <a:off x="4602153" y="2498005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What concerns do you have about your medications? </a:t>
          </a:r>
        </a:p>
      </dsp:txBody>
      <dsp:txXfrm>
        <a:off x="4627107" y="2522959"/>
        <a:ext cx="1313253" cy="802068"/>
      </dsp:txXfrm>
    </dsp:sp>
    <dsp:sp modelId="{DC02338C-4A97-4C1E-8070-EBD635DE819F}">
      <dsp:nvSpPr>
        <dsp:cNvPr id="0" name=""/>
        <dsp:cNvSpPr/>
      </dsp:nvSpPr>
      <dsp:spPr>
        <a:xfrm>
          <a:off x="6391303" y="368064"/>
          <a:ext cx="1703952" cy="851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Medication </a:t>
          </a:r>
          <a:r>
            <a:rPr lang="en-US" sz="1800" kern="1200" dirty="0"/>
            <a:t>management concerns</a:t>
          </a:r>
        </a:p>
      </dsp:txBody>
      <dsp:txXfrm>
        <a:off x="6416257" y="393018"/>
        <a:ext cx="1654044" cy="802068"/>
      </dsp:txXfrm>
    </dsp:sp>
    <dsp:sp modelId="{206D8A1F-DE8E-4B6C-96C9-34EF05474132}">
      <dsp:nvSpPr>
        <dsp:cNvPr id="0" name=""/>
        <dsp:cNvSpPr/>
      </dsp:nvSpPr>
      <dsp:spPr>
        <a:xfrm>
          <a:off x="6561698" y="1220040"/>
          <a:ext cx="170395" cy="638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982"/>
              </a:lnTo>
              <a:lnTo>
                <a:pt x="170395" y="63898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D87D-48B4-446A-B800-A7835917430F}">
      <dsp:nvSpPr>
        <dsp:cNvPr id="0" name=""/>
        <dsp:cNvSpPr/>
      </dsp:nvSpPr>
      <dsp:spPr>
        <a:xfrm>
          <a:off x="6732093" y="1433034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Adherence? Able to follow instructions? </a:t>
          </a:r>
        </a:p>
      </dsp:txBody>
      <dsp:txXfrm>
        <a:off x="6757047" y="1457988"/>
        <a:ext cx="1313253" cy="802068"/>
      </dsp:txXfrm>
    </dsp:sp>
    <dsp:sp modelId="{234A451A-CD9E-4CA7-8A1A-5113168EBBA2}">
      <dsp:nvSpPr>
        <dsp:cNvPr id="0" name=""/>
        <dsp:cNvSpPr/>
      </dsp:nvSpPr>
      <dsp:spPr>
        <a:xfrm>
          <a:off x="6561698" y="1220040"/>
          <a:ext cx="170395" cy="1703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952"/>
              </a:lnTo>
              <a:lnTo>
                <a:pt x="170395" y="17039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544D8-D5ED-47BF-9849-8D64459B8B6F}">
      <dsp:nvSpPr>
        <dsp:cNvPr id="0" name=""/>
        <dsp:cNvSpPr/>
      </dsp:nvSpPr>
      <dsp:spPr>
        <a:xfrm>
          <a:off x="6732093" y="2498005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Access? Affordability?</a:t>
          </a:r>
        </a:p>
      </dsp:txBody>
      <dsp:txXfrm>
        <a:off x="6757047" y="2522959"/>
        <a:ext cx="1313253" cy="802068"/>
      </dsp:txXfrm>
    </dsp:sp>
    <dsp:sp modelId="{84D27A76-C706-4D44-8464-7D1EE4193C3C}">
      <dsp:nvSpPr>
        <dsp:cNvPr id="0" name=""/>
        <dsp:cNvSpPr/>
      </dsp:nvSpPr>
      <dsp:spPr>
        <a:xfrm>
          <a:off x="6561698" y="1220040"/>
          <a:ext cx="170395" cy="276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922"/>
              </a:lnTo>
              <a:lnTo>
                <a:pt x="170395" y="27689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734F8-61D3-4E69-8561-3E5993206869}">
      <dsp:nvSpPr>
        <dsp:cNvPr id="0" name=""/>
        <dsp:cNvSpPr/>
      </dsp:nvSpPr>
      <dsp:spPr>
        <a:xfrm>
          <a:off x="6732093" y="3562975"/>
          <a:ext cx="1363161" cy="8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Husband able to support her? </a:t>
          </a:r>
        </a:p>
      </dsp:txBody>
      <dsp:txXfrm>
        <a:off x="6757047" y="3587929"/>
        <a:ext cx="1313253" cy="80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1CAC4-F082-3EE5-8699-2407B21B9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DB19B-81C4-F355-4FCB-327FE3A6A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CEDA2-8232-2B50-6309-96845E7B3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C0202-0FC6-0FC1-3E00-9A82BC976F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302CE6F-971F-426A-956A-8A3A8E82FAC6}" type="datetime1">
              <a:rPr lang="en-US" smtClean="0"/>
              <a:t>8/22/2025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29578-4C76-1146-3BD9-8108F415C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8A4C3-8D14-4C95-A227-BB621E394C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27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401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343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642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659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293DEEE2-C667-23E0-C5E7-BA81E345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>
            <a:extLst>
              <a:ext uri="{FF2B5EF4-FFF2-40B4-BE49-F238E27FC236}">
                <a16:creationId xmlns:a16="http://schemas.microsoft.com/office/drawing/2014/main" id="{791E35B4-FA6B-8FA0-C42F-38F16FB126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12:notes">
            <a:extLst>
              <a:ext uri="{FF2B5EF4-FFF2-40B4-BE49-F238E27FC236}">
                <a16:creationId xmlns:a16="http://schemas.microsoft.com/office/drawing/2014/main" id="{A748F3C4-A8FE-9D21-9A57-876E79F08C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20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dce4ae887_0_7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472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6dce4ae88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dce4ae887_0_13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472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6dce4ae88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514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070936742_1_6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472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35" name="Google Shape;235;g3707093674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D69B5F3F-654D-8EB3-0947-8CD204FD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16377ca76_1_40:notes">
            <a:extLst>
              <a:ext uri="{FF2B5EF4-FFF2-40B4-BE49-F238E27FC236}">
                <a16:creationId xmlns:a16="http://schemas.microsoft.com/office/drawing/2014/main" id="{43A64DDC-6A56-EB04-AA19-EEB84AF316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16377ca76_1_40:notes">
            <a:extLst>
              <a:ext uri="{FF2B5EF4-FFF2-40B4-BE49-F238E27FC236}">
                <a16:creationId xmlns:a16="http://schemas.microsoft.com/office/drawing/2014/main" id="{FA4B040F-36A4-3B7F-4793-CE0BCDE2E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472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716377ca76_1_40:notes">
            <a:extLst>
              <a:ext uri="{FF2B5EF4-FFF2-40B4-BE49-F238E27FC236}">
                <a16:creationId xmlns:a16="http://schemas.microsoft.com/office/drawing/2014/main" id="{7FC949F0-20A5-350C-C5D6-9C5C00725F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719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143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84B00FC0-8851-8779-EEA8-1CD089A26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>
            <a:extLst>
              <a:ext uri="{FF2B5EF4-FFF2-40B4-BE49-F238E27FC236}">
                <a16:creationId xmlns:a16="http://schemas.microsoft.com/office/drawing/2014/main" id="{6E47A1D9-413A-D636-52C9-7F225A1B3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>
            <a:extLst>
              <a:ext uri="{FF2B5EF4-FFF2-40B4-BE49-F238E27FC236}">
                <a16:creationId xmlns:a16="http://schemas.microsoft.com/office/drawing/2014/main" id="{34510EB4-D2E8-D1DF-D1D5-3B83E921B4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459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7E8543D7-861A-C564-1B28-5C3BF765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>
            <a:extLst>
              <a:ext uri="{FF2B5EF4-FFF2-40B4-BE49-F238E27FC236}">
                <a16:creationId xmlns:a16="http://schemas.microsoft.com/office/drawing/2014/main" id="{6114DCC5-58E1-8876-869F-B21CBBD2CA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21:notes">
            <a:extLst>
              <a:ext uri="{FF2B5EF4-FFF2-40B4-BE49-F238E27FC236}">
                <a16:creationId xmlns:a16="http://schemas.microsoft.com/office/drawing/2014/main" id="{A5427B8C-E720-3F70-8150-C5DC1A18E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214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87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3957284C-5EFC-BCD6-BB77-9B45BE4B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B9D3D053-0949-4332-8060-6A362C2FC6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01F981BC-B4B5-7275-28BC-F086314F75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865AB9EB-85B2-60FF-AB07-A029A20543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81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0FA83E9A-2DA8-F9CF-7559-3F671EF3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E7717F16-122F-2406-BB0B-6D0CEE574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368E0853-87D0-2BE1-B0C5-EB0B6C661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26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73B-91A3-4E7C-AD73-DC0971602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8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D5390AAE-5562-6097-1650-29F9594BA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>
            <a:extLst>
              <a:ext uri="{FF2B5EF4-FFF2-40B4-BE49-F238E27FC236}">
                <a16:creationId xmlns:a16="http://schemas.microsoft.com/office/drawing/2014/main" id="{99681DC3-AAE5-537A-2232-93D97DAD55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>
            <a:extLst>
              <a:ext uri="{FF2B5EF4-FFF2-40B4-BE49-F238E27FC236}">
                <a16:creationId xmlns:a16="http://schemas.microsoft.com/office/drawing/2014/main" id="{E3C1EE48-6D56-4D86-9C71-D6E3E5DD62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3475" y="4548457"/>
            <a:ext cx="5627793" cy="372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81" tIns="47078" rIns="94181" bIns="47078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p8:notes">
            <a:extLst>
              <a:ext uri="{FF2B5EF4-FFF2-40B4-BE49-F238E27FC236}">
                <a16:creationId xmlns:a16="http://schemas.microsoft.com/office/drawing/2014/main" id="{BF2F6618-0535-7A20-8138-FFF2401105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84727" y="8977134"/>
            <a:ext cx="3048388" cy="47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81" tIns="47078" rIns="94181" bIns="47078" anchor="b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67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8080F6FA-6C03-4B34-3C44-E705443B7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>
            <a:extLst>
              <a:ext uri="{FF2B5EF4-FFF2-40B4-BE49-F238E27FC236}">
                <a16:creationId xmlns:a16="http://schemas.microsoft.com/office/drawing/2014/main" id="{8E7308BB-8CC8-4C63-3916-D9729689CB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>
            <a:extLst>
              <a:ext uri="{FF2B5EF4-FFF2-40B4-BE49-F238E27FC236}">
                <a16:creationId xmlns:a16="http://schemas.microsoft.com/office/drawing/2014/main" id="{B82AABB3-D9E2-D559-2F63-CF41CD087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3475" y="4548457"/>
            <a:ext cx="5627793" cy="372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81" tIns="47078" rIns="94181" bIns="47078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p8:notes">
            <a:extLst>
              <a:ext uri="{FF2B5EF4-FFF2-40B4-BE49-F238E27FC236}">
                <a16:creationId xmlns:a16="http://schemas.microsoft.com/office/drawing/2014/main" id="{FF455E62-7B6E-66EF-8106-90A5675E2F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84727" y="8977134"/>
            <a:ext cx="3048388" cy="47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81" tIns="47078" rIns="94181" bIns="47078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64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8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9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5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312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i.org/my-health-checklis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i.org/age-friendly-health-systems-recognitio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exnermedical.osu.edu/brain-spine-neuro/memory-disorders/sage" TargetMode="External"/><Relationship Id="rId3" Type="http://schemas.openxmlformats.org/officeDocument/2006/relationships/hyperlink" Target="https://www.ihi.org/networks/initiatives/age-friendly-health-systems" TargetMode="External"/><Relationship Id="rId7" Type="http://schemas.openxmlformats.org/officeDocument/2006/relationships/hyperlink" Target="https://deprescribing.org/resources/deprescribing-information-pamphle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lthinaging.org/" TargetMode="External"/><Relationship Id="rId11" Type="http://schemas.openxmlformats.org/officeDocument/2006/relationships/hyperlink" Target="https://www.cdc.gov/steadi/index.html" TargetMode="External"/><Relationship Id="rId5" Type="http://schemas.openxmlformats.org/officeDocument/2006/relationships/hyperlink" Target="https://www.healthinaging.org/medications-older-adults/medications-older-adults-should-avoid" TargetMode="External"/><Relationship Id="rId10" Type="http://schemas.openxmlformats.org/officeDocument/2006/relationships/hyperlink" Target="https://www.medicaidplanningassistance.org/activities-of-daily-living/" TargetMode="External"/><Relationship Id="rId4" Type="http://schemas.openxmlformats.org/officeDocument/2006/relationships/hyperlink" Target="https://www.ihi.org/age-friendly-health-systems-resources-and-news" TargetMode="External"/><Relationship Id="rId9" Type="http://schemas.openxmlformats.org/officeDocument/2006/relationships/hyperlink" Target="https://www.heart.org/en/healthy-living/healthy-lifestyle/lifes-essential-8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edva@hblpharm.com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www.barenholtzlevy.com/" TargetMode="External"/><Relationship Id="rId4" Type="http://schemas.openxmlformats.org/officeDocument/2006/relationships/hyperlink" Target="http://www.hblpharm.comwww.barenholtzlev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rescribing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US" dirty="0"/>
              <a:t>Bringing Age-friendly Care to  Your Community: Four Must-know Words</a:t>
            </a: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100137" y="4670425"/>
            <a:ext cx="7789219" cy="134841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Hedva Barenholtz Levy PharmD, BCPS, BCGP</a:t>
            </a:r>
          </a:p>
          <a:p>
            <a:pPr lvl="0"/>
            <a:r>
              <a:rPr lang="en-US" dirty="0"/>
              <a:t>Director, </a:t>
            </a:r>
            <a:r>
              <a:rPr lang="en-US" dirty="0" err="1"/>
              <a:t>HbL</a:t>
            </a:r>
            <a:r>
              <a:rPr lang="en-US" dirty="0"/>
              <a:t> </a:t>
            </a:r>
            <a:r>
              <a:rPr lang="en-US" dirty="0" err="1"/>
              <a:t>PharmaConsulting</a:t>
            </a:r>
            <a:r>
              <a:rPr lang="en-US" dirty="0"/>
              <a:t>, St. Louis, MO </a:t>
            </a:r>
          </a:p>
          <a:p>
            <a:pPr lvl="0"/>
            <a:r>
              <a:rPr lang="en-US" dirty="0"/>
              <a:t>Age-friendly Pharmacist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Mentation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(“Mood &amp; Memory”)</a:t>
            </a:r>
          </a:p>
        </p:txBody>
      </p:sp>
      <p:sp>
        <p:nvSpPr>
          <p:cNvPr id="179" name="Google Shape;179;p10"/>
          <p:cNvSpPr txBox="1">
            <a:spLocks noGrp="1"/>
          </p:cNvSpPr>
          <p:nvPr>
            <p:ph idx="1"/>
          </p:nvPr>
        </p:nvSpPr>
        <p:spPr>
          <a:xfrm>
            <a:off x="3868738" y="564444"/>
            <a:ext cx="7315200" cy="5420431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/>
            <a:r>
              <a:rPr lang="en-US" dirty="0"/>
              <a:t>Prevent, identify, manage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depression, dementia, delirium</a:t>
            </a:r>
          </a:p>
          <a:p>
            <a:pPr lvl="0"/>
            <a:r>
              <a:rPr lang="en-US" dirty="0"/>
              <a:t>Annually screen for depression, dementia (&amp; mild cognitive impairment); prevent delirium (during hospitalizations)</a:t>
            </a:r>
          </a:p>
          <a:p>
            <a:pPr lvl="0"/>
            <a:r>
              <a:rPr lang="en-US" dirty="0"/>
              <a:t>Ensure hearing &amp; vision aids available; minimize social isolation</a:t>
            </a:r>
          </a:p>
          <a:p>
            <a:pPr lvl="0"/>
            <a:r>
              <a:rPr lang="en-US" dirty="0"/>
              <a:t>Hydration, sleep, avoid high-risk medications </a:t>
            </a:r>
          </a:p>
          <a:p>
            <a:pPr lvl="0"/>
            <a:r>
              <a:rPr lang="en-US" dirty="0"/>
              <a:t>Emphasize modifiable risk factors for dementia; e.g., “Life’s Essential 8</a:t>
            </a:r>
            <a:r>
              <a:rPr lang="en-US" baseline="30000" dirty="0"/>
              <a:t>TM</a:t>
            </a:r>
            <a:r>
              <a:rPr lang="en-US" dirty="0"/>
              <a:t>” (American Heart Association)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Refer for support, patient &amp; caregiver education</a:t>
            </a:r>
          </a:p>
          <a:p>
            <a:pPr lvl="0"/>
            <a:r>
              <a:rPr lang="en-US" dirty="0"/>
              <a:t>Resources: Self-Administered </a:t>
            </a:r>
            <a:r>
              <a:rPr lang="en-US" dirty="0" err="1"/>
              <a:t>Gerocognitive</a:t>
            </a:r>
            <a:r>
              <a:rPr lang="en-US" dirty="0"/>
              <a:t> Exam (SAGE); Life’s Essential 8</a:t>
            </a:r>
            <a:r>
              <a:rPr lang="en-US" baseline="30000" dirty="0"/>
              <a:t>TM</a:t>
            </a:r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180" name="Google Shape;180;p10"/>
          <p:cNvGraphicFramePr/>
          <p:nvPr>
            <p:extLst>
              <p:ext uri="{D42A27DB-BD31-4B8C-83A1-F6EECF244321}">
                <p14:modId xmlns:p14="http://schemas.microsoft.com/office/powerpoint/2010/main" val="2098825013"/>
              </p:ext>
            </p:extLst>
          </p:nvPr>
        </p:nvGraphicFramePr>
        <p:xfrm>
          <a:off x="4415745" y="3172482"/>
          <a:ext cx="6464476" cy="145965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5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6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0070C0"/>
                          </a:solidFill>
                        </a:rPr>
                        <a:t>Control blood pressure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Control cholesterol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Control diabetes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None/>
                      </a:pPr>
                      <a:r>
                        <a:rPr lang="en-US" sz="1600" b="0">
                          <a:solidFill>
                            <a:srgbClr val="0070C0"/>
                          </a:solidFill>
                        </a:rPr>
                        <a:t>Physical activity</a:t>
                      </a:r>
                      <a:endParaRPr lang="en-US" sz="160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2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solidFill>
                            <a:srgbClr val="0070C0"/>
                          </a:solidFill>
                        </a:rPr>
                        <a:t>Smoking cessation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solidFill>
                            <a:srgbClr val="0070C0"/>
                          </a:solidFill>
                        </a:rPr>
                        <a:t>Ensure sufficient sleep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Weight loss / healthy weight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Mediterranean diet, DASH diet, or combo (MIND diet)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 spcFirstLastPara="1" lIns="91425" tIns="45700" rIns="91425" bIns="45700" anchorCtr="0">
            <a:normAutofit/>
          </a:bodyPr>
          <a:lstStyle/>
          <a:p>
            <a:pPr lvl="0"/>
            <a:r>
              <a:rPr lang="en-US"/>
              <a:t>Mobility</a:t>
            </a:r>
          </a:p>
        </p:txBody>
      </p:sp>
      <p:sp>
        <p:nvSpPr>
          <p:cNvPr id="186" name="Google Shape;186;p11"/>
          <p:cNvSpPr txBox="1">
            <a:spLocks noGrp="1"/>
          </p:cNvSpPr>
          <p:nvPr>
            <p:ph idx="1"/>
          </p:nvPr>
        </p:nvSpPr>
        <p:spPr>
          <a:xfrm>
            <a:off x="4361606" y="1056875"/>
            <a:ext cx="7023789" cy="4744250"/>
          </a:xfrm>
        </p:spPr>
        <p:txBody>
          <a:bodyPr spcFirstLastPara="1" lIns="91425" tIns="45700" rIns="91425" bIns="45700" anchorCtr="0">
            <a:normAutofit/>
          </a:bodyPr>
          <a:lstStyle/>
          <a:p>
            <a:pPr lvl="0"/>
            <a:r>
              <a:rPr lang="en-US" dirty="0"/>
              <a:t>Ensure patient can move safely to maintain function and do what matters</a:t>
            </a:r>
          </a:p>
          <a:p>
            <a:pPr lvl="0"/>
            <a:r>
              <a:rPr lang="en-US" dirty="0"/>
              <a:t>Maximize activity; set daily goals</a:t>
            </a:r>
          </a:p>
          <a:p>
            <a:pPr lvl="1"/>
            <a:r>
              <a:rPr lang="en-US" sz="2000" dirty="0"/>
              <a:t>Ambulate daily (e.g., 3x/day in hospital)</a:t>
            </a:r>
          </a:p>
          <a:p>
            <a:pPr lvl="1"/>
            <a:r>
              <a:rPr lang="en-US" sz="2000" dirty="0"/>
              <a:t>Train caregivers on how to assist (especially when transitioning to home)</a:t>
            </a:r>
          </a:p>
          <a:p>
            <a:pPr lvl="0"/>
            <a:r>
              <a:rPr lang="en-US" dirty="0"/>
              <a:t>Address pain, strength, balance, &amp; high-risk medications</a:t>
            </a:r>
          </a:p>
          <a:p>
            <a:pPr lvl="0"/>
            <a:r>
              <a:rPr lang="en-US" dirty="0"/>
              <a:t>Refer to physical or occupational therapy</a:t>
            </a:r>
          </a:p>
          <a:p>
            <a:pPr lvl="0"/>
            <a:r>
              <a:rPr lang="en-US" dirty="0"/>
              <a:t>Educate patient &amp; caregivers</a:t>
            </a:r>
          </a:p>
          <a:p>
            <a:pPr lvl="0"/>
            <a:r>
              <a:rPr lang="en-US" dirty="0"/>
              <a:t>Screening tools:  Activities of Daily Living (ADLs), Instrumental Activities of Daily Living (IADLs)</a:t>
            </a: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7B1C2-1405-F834-BCC2-7986CEB30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FFF6-0884-3D8F-39BA-711179EE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3014894" cy="4600575"/>
          </a:xfrm>
        </p:spPr>
        <p:txBody>
          <a:bodyPr/>
          <a:lstStyle/>
          <a:p>
            <a:r>
              <a:rPr lang="en-US" dirty="0"/>
              <a:t>Interconnected Nature of the 4Ms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3301B6-FC97-082C-307C-8F679BCB6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C101B-5CC5-B897-E73C-48CF6444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12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D0B525B-006E-F0D2-D922-4D157C87B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75091"/>
              </p:ext>
            </p:extLst>
          </p:nvPr>
        </p:nvGraphicFramePr>
        <p:xfrm>
          <a:off x="4196219" y="438411"/>
          <a:ext cx="7377830" cy="565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54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E625864-FCAE-C27E-6466-167B9222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Empower your clients with the 4Ms Framework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1FCB0-4024-F3FC-6CAC-F25341A79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67" y="864108"/>
            <a:ext cx="3585891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My Health Checklist </a:t>
            </a:r>
          </a:p>
          <a:p>
            <a:pPr lvl="0"/>
            <a:r>
              <a:rPr lang="en-US" sz="2400" dirty="0"/>
              <a:t>Tool to help clients prepare for health care encounters</a:t>
            </a:r>
          </a:p>
          <a:p>
            <a:pPr lvl="1"/>
            <a:r>
              <a:rPr lang="en-US" sz="2000" dirty="0"/>
              <a:t>Plan for each encounter using the 4Ms framework </a:t>
            </a:r>
          </a:p>
          <a:p>
            <a:r>
              <a:rPr lang="en-US" sz="2400" dirty="0"/>
              <a:t>Available online at Institute for Healthcare Improvement website</a:t>
            </a:r>
          </a:p>
          <a:p>
            <a:pPr lvl="1"/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https://www.ihi.org/my-health-checklist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English, Chinese, Portuguese, Spanish</a:t>
            </a:r>
          </a:p>
        </p:txBody>
      </p:sp>
      <p:pic>
        <p:nvPicPr>
          <p:cNvPr id="4" name="Google Shape;266;p16" title="AFHS workbook screen shot.png">
            <a:extLst>
              <a:ext uri="{FF2B5EF4-FFF2-40B4-BE49-F238E27FC236}">
                <a16:creationId xmlns:a16="http://schemas.microsoft.com/office/drawing/2014/main" id="{26B25432-B807-FC09-1462-07BA39107ACF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4"/>
          <a:srcRect r="13555" b="-3"/>
          <a:stretch>
            <a:fillRect/>
          </a:stretch>
        </p:blipFill>
        <p:spPr>
          <a:xfrm>
            <a:off x="7561107" y="758951"/>
            <a:ext cx="3874445" cy="542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64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spcFirstLastPara="1" lIns="91425" tIns="45700" rIns="91425" bIns="45700" anchorCtr="0">
            <a:normAutofit/>
          </a:bodyPr>
          <a:lstStyle/>
          <a:p>
            <a:pPr lvl="0"/>
            <a:r>
              <a:rPr lang="en-US"/>
              <a:t>My Health Checklist</a:t>
            </a:r>
            <a:endParaRPr lang="en-US" dirty="0"/>
          </a:p>
        </p:txBody>
      </p:sp>
      <p:graphicFrame>
        <p:nvGraphicFramePr>
          <p:cNvPr id="274" name="Google Shape;272;p17">
            <a:extLst>
              <a:ext uri="{FF2B5EF4-FFF2-40B4-BE49-F238E27FC236}">
                <a16:creationId xmlns:a16="http://schemas.microsoft.com/office/drawing/2014/main" id="{7D15410A-6FDE-455D-56E2-040C13174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89736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93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spcFirstLastPara="1" lIns="91425" tIns="45700" rIns="91425" bIns="45700" anchorCtr="0">
            <a:normAutofit/>
          </a:bodyPr>
          <a:lstStyle/>
          <a:p>
            <a:pPr lvl="0"/>
            <a:r>
              <a:rPr lang="en-US"/>
              <a:t>My Health Checklist</a:t>
            </a:r>
          </a:p>
        </p:txBody>
      </p:sp>
      <p:graphicFrame>
        <p:nvGraphicFramePr>
          <p:cNvPr id="281" name="Google Shape;279;p18">
            <a:extLst>
              <a:ext uri="{FF2B5EF4-FFF2-40B4-BE49-F238E27FC236}">
                <a16:creationId xmlns:a16="http://schemas.microsoft.com/office/drawing/2014/main" id="{2211F5B7-0103-43F0-AC74-CA22AF886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18185"/>
              </p:ext>
            </p:extLst>
          </p:nvPr>
        </p:nvGraphicFramePr>
        <p:xfrm>
          <a:off x="3782199" y="761231"/>
          <a:ext cx="7728267" cy="532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408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0ED9F1-F6C0-2553-2B2D-2670492C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7EDB-3310-C0A9-B974-B614518E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890" y="334537"/>
            <a:ext cx="7315200" cy="4972631"/>
          </a:xfrm>
        </p:spPr>
        <p:txBody>
          <a:bodyPr>
            <a:normAutofit/>
          </a:bodyPr>
          <a:lstStyle/>
          <a:p>
            <a:r>
              <a:rPr lang="en-US" sz="2400" dirty="0"/>
              <a:t>Next Steps—preparing for clinic appointment 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sz="2000" dirty="0"/>
              <a:t>Review all answers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sz="2000" dirty="0"/>
              <a:t>Prioritize top 3 questions or concerns for provider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sz="2000" dirty="0"/>
              <a:t>Talk it over; answers can change over time</a:t>
            </a:r>
          </a:p>
          <a:p>
            <a:r>
              <a:rPr lang="en-US" sz="2400" dirty="0"/>
              <a:t>At your next appointment, start the conversation with the provider: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oogle Shape;266;p16" title="AFHS workbook screen shot.png">
            <a:extLst>
              <a:ext uri="{FF2B5EF4-FFF2-40B4-BE49-F238E27FC236}">
                <a16:creationId xmlns:a16="http://schemas.microsoft.com/office/drawing/2014/main" id="{14248AB9-24BB-1CE2-26FB-741C7A6071FC}"/>
              </a:ext>
            </a:extLst>
          </p:cNvPr>
          <p:cNvPicPr preferRelativeResize="0">
            <a:picLocks noGrp="1"/>
          </p:cNvPicPr>
          <p:nvPr>
            <p:ph sz="half" idx="4294967295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13" y="1327305"/>
            <a:ext cx="2947988" cy="3979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0C582EA-D8FA-8DFA-D30C-5594A79D0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048607"/>
              </p:ext>
            </p:extLst>
          </p:nvPr>
        </p:nvGraphicFramePr>
        <p:xfrm>
          <a:off x="6720468" y="3424428"/>
          <a:ext cx="3479916" cy="266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864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06A9-F5C4-23E0-F71C-03B6ABC2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4Ms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9CF94-E31E-F1D1-B025-239587B69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633046"/>
            <a:ext cx="3685032" cy="53562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NB is a 72-year-old female with health complaints of “poor memory” and back pain</a:t>
            </a:r>
          </a:p>
          <a:p>
            <a:r>
              <a:rPr lang="en-US" dirty="0"/>
              <a:t>She lives with her husband in their own home. </a:t>
            </a:r>
          </a:p>
          <a:p>
            <a:pPr lvl="1"/>
            <a:r>
              <a:rPr lang="en-US" dirty="0"/>
              <a:t>One adult child lives nearby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Consider: how would our conversation be different if client lived in Assisted Living or Long-term Care?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64BBE8-5EE6-84F4-EDDB-8350D2728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2632" y="633046"/>
            <a:ext cx="3950208" cy="535627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Medication list:</a:t>
            </a:r>
          </a:p>
          <a:p>
            <a:r>
              <a:rPr lang="en-US" dirty="0"/>
              <a:t>Donepezil 10 mg daily (memory)</a:t>
            </a:r>
          </a:p>
          <a:p>
            <a:r>
              <a:rPr lang="en-US" dirty="0"/>
              <a:t>Gabapentin 300 mg 3 times a day (pain)</a:t>
            </a:r>
          </a:p>
          <a:p>
            <a:r>
              <a:rPr lang="en-US" dirty="0"/>
              <a:t>Methocarbamol 500 mg every 8 hours (pain)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muscle relaxant)</a:t>
            </a:r>
          </a:p>
          <a:p>
            <a:r>
              <a:rPr lang="en-US" dirty="0"/>
              <a:t>Acetaminophen, 1000 mg 4 times a day (pain)</a:t>
            </a:r>
          </a:p>
          <a:p>
            <a:r>
              <a:rPr lang="en-US" dirty="0"/>
              <a:t>Rosuvastatin 10 mg daily (cholesterol)</a:t>
            </a:r>
          </a:p>
          <a:p>
            <a:r>
              <a:rPr lang="en-US" dirty="0"/>
              <a:t>Sertraline 50 mg daily (depression) </a:t>
            </a:r>
          </a:p>
          <a:p>
            <a:r>
              <a:rPr lang="en-US" dirty="0"/>
              <a:t>Synthroid® 0.075 mg daily (lo thyroid)</a:t>
            </a:r>
          </a:p>
          <a:p>
            <a:r>
              <a:rPr lang="en-US" dirty="0"/>
              <a:t>Claritin® 10 mg once daily (allergies)</a:t>
            </a:r>
          </a:p>
          <a:p>
            <a:r>
              <a:rPr lang="en-US" dirty="0"/>
              <a:t>Zolpidem 10 mg at bedtime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sleep</a:t>
            </a:r>
            <a:r>
              <a:rPr lang="en-US" dirty="0"/>
              <a:t>)</a:t>
            </a:r>
          </a:p>
          <a:p>
            <a:r>
              <a:rPr lang="en-US" dirty="0"/>
              <a:t>Tylenol® PM, 2 tablets at bedtime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sleep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en-US" i="1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anticholinergic drug</a:t>
            </a:r>
            <a:r>
              <a:rPr lang="en-US" dirty="0"/>
              <a:t>)</a:t>
            </a:r>
          </a:p>
          <a:p>
            <a:r>
              <a:rPr lang="en-US" dirty="0"/>
              <a:t>Supplements: Vitamin D3, Vitamin C</a:t>
            </a:r>
          </a:p>
        </p:txBody>
      </p:sp>
    </p:spTree>
    <p:extLst>
      <p:ext uri="{BB962C8B-B14F-4D97-AF65-F5344CB8AC3E}">
        <p14:creationId xmlns:p14="http://schemas.microsoft.com/office/powerpoint/2010/main" val="344765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3" name="Rectangle 212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Google Shape;191;p12"/>
          <p:cNvSpPr txBox="1">
            <a:spLocks noGrp="1"/>
          </p:cNvSpPr>
          <p:nvPr>
            <p:ph type="title" idx="4294967295"/>
          </p:nvPr>
        </p:nvSpPr>
        <p:spPr>
          <a:xfrm>
            <a:off x="8895775" y="1123837"/>
            <a:ext cx="2947482" cy="460118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What Matters: identifying patient’s preferences and goals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A54843-494D-6854-471F-DDC508A02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095811"/>
              </p:ext>
            </p:extLst>
          </p:nvPr>
        </p:nvGraphicFramePr>
        <p:xfrm>
          <a:off x="1404456" y="624245"/>
          <a:ext cx="6331457" cy="441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739D98-D8AB-922C-69B3-32DAB6F07373}"/>
              </a:ext>
            </a:extLst>
          </p:cNvPr>
          <p:cNvSpPr txBox="1"/>
          <p:nvPr/>
        </p:nvSpPr>
        <p:spPr>
          <a:xfrm>
            <a:off x="1817077" y="5509846"/>
            <a:ext cx="553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questions might you ask from the perspective of the service you provide?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0">
          <a:extLst>
            <a:ext uri="{FF2B5EF4-FFF2-40B4-BE49-F238E27FC236}">
              <a16:creationId xmlns:a16="http://schemas.microsoft.com/office/drawing/2014/main" id="{F1189A68-1432-9095-B784-561B96D84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043DC9-7E00-F70C-321E-02D7FCE6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0" dirty="0">
                <a:solidFill>
                  <a:schemeClr val="bg2"/>
                </a:solidFill>
              </a:rPr>
              <a:t>Medications: ensuring age-friendly medications</a:t>
            </a:r>
            <a:br>
              <a:rPr lang="en-US" dirty="0">
                <a:solidFill>
                  <a:schemeClr val="bg2"/>
                </a:solidFill>
              </a:rPr>
            </a:b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0DF044-A52B-5EA3-0087-31732CD00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E6AD59-FD16-0549-D9C0-2E171CB76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322075"/>
              </p:ext>
            </p:extLst>
          </p:nvPr>
        </p:nvGraphicFramePr>
        <p:xfrm>
          <a:off x="3478499" y="1201732"/>
          <a:ext cx="8096738" cy="478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7810F4-EA44-F5C6-DC23-3C3E6043D8EE}"/>
              </a:ext>
            </a:extLst>
          </p:cNvPr>
          <p:cNvSpPr txBox="1"/>
          <p:nvPr/>
        </p:nvSpPr>
        <p:spPr>
          <a:xfrm>
            <a:off x="1934307" y="6137706"/>
            <a:ext cx="774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questions might you ask from the perspective of the service you provide? </a:t>
            </a:r>
          </a:p>
        </p:txBody>
      </p:sp>
    </p:spTree>
    <p:extLst>
      <p:ext uri="{BB962C8B-B14F-4D97-AF65-F5344CB8AC3E}">
        <p14:creationId xmlns:p14="http://schemas.microsoft.com/office/powerpoint/2010/main" val="107475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Outline for Today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7F18B9-10A1-D0CB-C8E1-FF1BB7FCB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08908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dce4ae887_0_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Mentation: Addressing Depression, Dementia, Delirium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A2164F-396E-644E-016D-C36DED84D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026423"/>
              </p:ext>
            </p:extLst>
          </p:nvPr>
        </p:nvGraphicFramePr>
        <p:xfrm>
          <a:off x="3868738" y="487144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BFD071-FB9A-A385-4DB8-C3B73C99DF34}"/>
              </a:ext>
            </a:extLst>
          </p:cNvPr>
          <p:cNvSpPr txBox="1"/>
          <p:nvPr/>
        </p:nvSpPr>
        <p:spPr>
          <a:xfrm>
            <a:off x="3751507" y="5724525"/>
            <a:ext cx="553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questions might you ask from the perspective of the service you provide?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dce4ae887_0_1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Mobility: Ensuring Safe Movement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8CC851-FEF1-0BD3-366A-1CC731DAC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48684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EC70C2-9699-9E45-B91A-E49286573C91}"/>
              </a:ext>
            </a:extLst>
          </p:cNvPr>
          <p:cNvSpPr txBox="1"/>
          <p:nvPr/>
        </p:nvSpPr>
        <p:spPr>
          <a:xfrm>
            <a:off x="3587260" y="5994400"/>
            <a:ext cx="834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questions might you ask from the perspective of the service you provide?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F63F-A4B3-FC05-0F07-0C9D4782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Next Steps…</a:t>
            </a:r>
            <a:br>
              <a:rPr lang="en-US" dirty="0"/>
            </a:br>
            <a:r>
              <a:rPr lang="en-US" dirty="0"/>
              <a:t>Collaboration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74EDC5-E25B-8E43-0B3B-5DD8D6007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18523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99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070936742_1_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Advocate for Age-friendly Care</a:t>
            </a:r>
          </a:p>
        </p:txBody>
      </p:sp>
      <p:sp>
        <p:nvSpPr>
          <p:cNvPr id="238" name="Google Shape;238;g37070936742_1_6"/>
          <p:cNvSpPr txBox="1"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Collaborate across settings </a:t>
            </a:r>
          </a:p>
          <a:p>
            <a:pPr lvl="1"/>
            <a:r>
              <a:rPr lang="en-US" dirty="0"/>
              <a:t>Ensure the health care, financial, and residential needs of client are considered</a:t>
            </a:r>
          </a:p>
          <a:p>
            <a:pPr lvl="1"/>
            <a:r>
              <a:rPr lang="en-US" dirty="0"/>
              <a:t>Align efforts with what Matters Most to the client </a:t>
            </a:r>
          </a:p>
          <a:p>
            <a:pPr lvl="0"/>
            <a:r>
              <a:rPr lang="en-US" dirty="0"/>
              <a:t>Encourage adoption across various services (e.g., insurance &amp; financial, home aid, placement) &amp; continuum of where older adults receive care</a:t>
            </a:r>
          </a:p>
          <a:p>
            <a:pPr lvl="0"/>
            <a:r>
              <a:rPr lang="en-US" dirty="0"/>
              <a:t>Advocate for comprehensive coverage options that include mental health support, mobility aids, physical therapy, occupational therapy, nutrition services, etc. – to address clients’ health conditions</a:t>
            </a:r>
          </a:p>
          <a:p>
            <a:pPr lvl="0"/>
            <a:r>
              <a:rPr lang="en-US" dirty="0"/>
              <a:t>Support appropriate training of care providers (informal &amp; formal)</a:t>
            </a:r>
          </a:p>
          <a:p>
            <a:pPr lvl="1"/>
            <a:r>
              <a:rPr lang="en-US" dirty="0"/>
              <a:t>Matters Most, Medications, Mentation, &amp; Mobility are interconnected 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>
          <a:extLst>
            <a:ext uri="{FF2B5EF4-FFF2-40B4-BE49-F238E27FC236}">
              <a16:creationId xmlns:a16="http://schemas.microsoft.com/office/drawing/2014/main" id="{A5ED5E06-05A5-2F25-78B7-DFDAB68A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16377ca76_1_40">
            <a:extLst>
              <a:ext uri="{FF2B5EF4-FFF2-40B4-BE49-F238E27FC236}">
                <a16:creationId xmlns:a16="http://schemas.microsoft.com/office/drawing/2014/main" id="{FB52D699-990D-3A4B-AC4B-F35A07C468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Advocate for Age-friendly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F44A-E027-80EB-9331-E786CF75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US" dirty="0"/>
              <a:t>Advocate for adoption of Age-friendly Health Systems initiative and 4Ms framework in all health care settings</a:t>
            </a:r>
          </a:p>
          <a:p>
            <a:pPr lvl="1"/>
            <a:r>
              <a:rPr lang="en-US" dirty="0"/>
              <a:t>We can help amplify the urgency to improve care of older adults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close-up of signs&#10;&#10;AI-generated content may be incorrect.">
            <a:extLst>
              <a:ext uri="{FF2B5EF4-FFF2-40B4-BE49-F238E27FC236}">
                <a16:creationId xmlns:a16="http://schemas.microsoft.com/office/drawing/2014/main" id="{906CAC3F-9F96-270D-6591-C99BC40F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09" y="2213525"/>
            <a:ext cx="6972658" cy="3035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EB09-4DB2-28EF-A149-6C026C6227F7}"/>
              </a:ext>
            </a:extLst>
          </p:cNvPr>
          <p:cNvSpPr txBox="1"/>
          <p:nvPr/>
        </p:nvSpPr>
        <p:spPr>
          <a:xfrm>
            <a:off x="1358033" y="6075686"/>
            <a:ext cx="1046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form the American Geriatrics Society: https://www.americangeriatrics.org/geriatrics-profession/about-geriatrics/geriatrics-workforce-numbers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BD5CF6D-95AC-1EBA-7856-E4656C475475}"/>
              </a:ext>
            </a:extLst>
          </p:cNvPr>
          <p:cNvSpPr/>
          <p:nvPr/>
        </p:nvSpPr>
        <p:spPr>
          <a:xfrm rot="1880479">
            <a:off x="8899491" y="2249665"/>
            <a:ext cx="287383" cy="52904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2097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">
          <a:extLst>
            <a:ext uri="{FF2B5EF4-FFF2-40B4-BE49-F238E27FC236}">
              <a16:creationId xmlns:a16="http://schemas.microsoft.com/office/drawing/2014/main" id="{C2E719F3-5FEA-2EDF-29B2-2653073A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5" name="Google Shape;185;p11">
            <a:extLst>
              <a:ext uri="{FF2B5EF4-FFF2-40B4-BE49-F238E27FC236}">
                <a16:creationId xmlns:a16="http://schemas.microsoft.com/office/drawing/2014/main" id="{09E16843-CE45-324D-0362-C95956ECD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 spcFirstLastPara="1" lIns="91425" tIns="45700" rIns="91425" bIns="45700" anchorCtr="0">
            <a:normAutofit/>
          </a:bodyPr>
          <a:lstStyle/>
          <a:p>
            <a:pPr lvl="0"/>
            <a:r>
              <a:rPr lang="en-US" dirty="0"/>
              <a:t>Grow the Age-friendly Care Movement</a:t>
            </a:r>
          </a:p>
        </p:txBody>
      </p:sp>
      <p:sp>
        <p:nvSpPr>
          <p:cNvPr id="186" name="Google Shape;186;p11">
            <a:extLst>
              <a:ext uri="{FF2B5EF4-FFF2-40B4-BE49-F238E27FC236}">
                <a16:creationId xmlns:a16="http://schemas.microsoft.com/office/drawing/2014/main" id="{A516D388-2E8F-E285-A2D8-77F02E0564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 spcFirstLastPara="1" lIns="91425" tIns="45700" rIns="91425" bIns="45700" anchorCtr="0">
            <a:normAutofit/>
          </a:bodyPr>
          <a:lstStyle/>
          <a:p>
            <a:pPr lvl="1"/>
            <a:endParaRPr lang="en-US" sz="2000" dirty="0"/>
          </a:p>
          <a:p>
            <a:pPr lvl="0"/>
            <a:r>
              <a:rPr lang="en-US" sz="2400" dirty="0"/>
              <a:t>Entities can become recognized as an Age-friendly Health System </a:t>
            </a:r>
          </a:p>
          <a:p>
            <a:pPr lvl="1"/>
            <a:r>
              <a:rPr lang="en-US" sz="2000" dirty="0"/>
              <a:t>Home health newly added as a site, e.g.</a:t>
            </a:r>
          </a:p>
          <a:p>
            <a:pPr lvl="1"/>
            <a:r>
              <a:rPr lang="en-US" sz="2000" dirty="0">
                <a:hlinkClick r:id="rId3"/>
              </a:rPr>
              <a:t>https://www.ihi.org/age-friendly-health-systems-recognition</a:t>
            </a:r>
            <a:r>
              <a:rPr lang="en-US" sz="2000" dirty="0"/>
              <a:t> </a:t>
            </a:r>
          </a:p>
          <a:p>
            <a:pPr lvl="0"/>
            <a:r>
              <a:rPr lang="en-US" sz="2400" dirty="0"/>
              <a:t>American Society of Consultant Pharmacists (ASCP) has developed an Age-friendly Pharmacist digital badge</a:t>
            </a:r>
          </a:p>
          <a:p>
            <a:pPr lvl="0"/>
            <a:endParaRPr lang="en-US" sz="1600" dirty="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3109965B-1CB6-A5F2-2AC4-79225CF9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>
            <a:extLst>
              <a:ext uri="{FF2B5EF4-FFF2-40B4-BE49-F238E27FC236}">
                <a16:creationId xmlns:a16="http://schemas.microsoft.com/office/drawing/2014/main" id="{3039B2C8-491B-2B85-F4A7-E9447BFFA5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Resources</a:t>
            </a:r>
          </a:p>
        </p:txBody>
      </p:sp>
      <p:sp>
        <p:nvSpPr>
          <p:cNvPr id="306" name="Google Shape;306;p21">
            <a:extLst>
              <a:ext uri="{FF2B5EF4-FFF2-40B4-BE49-F238E27FC236}">
                <a16:creationId xmlns:a16="http://schemas.microsoft.com/office/drawing/2014/main" id="{FD6433C8-AA1C-5C64-9506-640A0DFC87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9268" y="864107"/>
            <a:ext cx="7315200" cy="524361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/>
            <a:r>
              <a:rPr lang="en-US" sz="1800" dirty="0"/>
              <a:t>Age-friendly Health Systems Initiative:  </a:t>
            </a: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https://www.ihi.org/networks/initiatives/age-friendly-health-systems</a:t>
            </a:r>
            <a:endParaRPr lang="en-US" sz="1800" dirty="0"/>
          </a:p>
          <a:p>
            <a:pPr lvl="1"/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 .ihi.org/age-friendly-health-systems-resources-and-news</a:t>
            </a:r>
            <a:r>
              <a:rPr lang="en-US" sz="1600" dirty="0"/>
              <a:t> </a:t>
            </a:r>
          </a:p>
          <a:p>
            <a:pPr lvl="0"/>
            <a:r>
              <a:rPr lang="en-US" sz="1800" dirty="0"/>
              <a:t>AGS Beers Criteria®:  </a:t>
            </a:r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https://www.healthinaging.org/medications-older-adults/medications-older-adults-should-avoid</a:t>
            </a:r>
            <a:r>
              <a:rPr lang="en-US" sz="1800" dirty="0"/>
              <a:t> </a:t>
            </a:r>
          </a:p>
          <a:p>
            <a:pPr lvl="0"/>
            <a:r>
              <a:rPr lang="en-US" sz="1800" dirty="0"/>
              <a:t>Health In Aging:  </a:t>
            </a:r>
            <a:r>
              <a:rPr lang="en-US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https://www.healthinaging.org/</a:t>
            </a:r>
            <a:r>
              <a:rPr lang="en-US" sz="1800" dirty="0"/>
              <a:t> (American Geriatrics Society’s Foundation)</a:t>
            </a:r>
          </a:p>
          <a:p>
            <a:pPr lvl="0"/>
            <a:r>
              <a:rPr lang="en-US" sz="1800" dirty="0"/>
              <a:t>Deprescribing.org (patient-oriented resources about  reducing or stopping harmful or unnecessary medications): </a:t>
            </a:r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https://deprescribing.org/resources/deprescribing-information-pamphlets/</a:t>
            </a:r>
            <a:r>
              <a:rPr lang="en-US" sz="1800" dirty="0"/>
              <a:t> </a:t>
            </a:r>
          </a:p>
          <a:p>
            <a:pPr lvl="0"/>
            <a:r>
              <a:rPr lang="en-US" sz="1800" dirty="0"/>
              <a:t>Self-Administered </a:t>
            </a:r>
            <a:r>
              <a:rPr lang="en-US" sz="1800" dirty="0" err="1"/>
              <a:t>Gerocognitive</a:t>
            </a:r>
            <a:r>
              <a:rPr lang="en-US" sz="1800" dirty="0"/>
              <a:t> Exam (SAGE): </a:t>
            </a:r>
            <a:r>
              <a:rPr lang="en-US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https://wexnermedical.osu.edu/brain-spine-neuro/memory-disorders/sage</a:t>
            </a:r>
            <a:endParaRPr lang="en-US" sz="1800" dirty="0"/>
          </a:p>
          <a:p>
            <a:r>
              <a:rPr lang="en-US" sz="1800" dirty="0"/>
              <a:t>Life’s Essential 8TM : </a:t>
            </a:r>
            <a:r>
              <a:rPr lang="en-US" sz="1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https://www.heart.org/en/healthy-living/healthy-lifestyle/lifes-essential-8</a:t>
            </a:r>
            <a:r>
              <a:rPr lang="en-US" sz="1800" dirty="0"/>
              <a:t> </a:t>
            </a:r>
          </a:p>
          <a:p>
            <a:r>
              <a:rPr lang="en-US" sz="1800" dirty="0"/>
              <a:t>Activities of Daily Living (ADLs) and Instrumental Activities of Daily Living (IADLs):  </a:t>
            </a:r>
            <a:r>
              <a:rPr lang="en-US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https://www.medicaidplanningassistance.org/activities-of-daily-living/</a:t>
            </a:r>
            <a:r>
              <a:rPr lang="en-US" sz="1800" dirty="0"/>
              <a:t> </a:t>
            </a:r>
          </a:p>
          <a:p>
            <a:r>
              <a:rPr lang="en-US" sz="1800" dirty="0"/>
              <a:t>TUG test, STEADI Older Adult Fall Prevention:  </a:t>
            </a:r>
            <a:r>
              <a:rPr lang="en-US" sz="18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112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Take-home Points </a:t>
            </a:r>
          </a:p>
        </p:txBody>
      </p:sp>
      <p:sp>
        <p:nvSpPr>
          <p:cNvPr id="310" name="Google Shape;310;p20"/>
          <p:cNvSpPr txBox="1">
            <a:spLocks noGrp="1"/>
          </p:cNvSpPr>
          <p:nvPr>
            <p:ph idx="1"/>
          </p:nvPr>
        </p:nvSpPr>
        <p:spPr>
          <a:xfrm>
            <a:off x="3868738" y="863600"/>
            <a:ext cx="7315200" cy="512127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Goal of Age-friendly Health Systems is to improve health outcomes, quality of life, and satisfaction of older individuals</a:t>
            </a:r>
          </a:p>
          <a:p>
            <a:pPr lvl="1"/>
            <a:r>
              <a:rPr lang="en-US" dirty="0"/>
              <a:t>Needed now</a:t>
            </a:r>
          </a:p>
          <a:p>
            <a:pPr lvl="1"/>
            <a:r>
              <a:rPr lang="en-US" dirty="0"/>
              <a:t>Evidence-based</a:t>
            </a:r>
          </a:p>
          <a:p>
            <a:pPr lvl="0"/>
            <a:r>
              <a:rPr lang="en-US" dirty="0"/>
              <a:t>This initiative starts with but is not limited to healthcare facilities</a:t>
            </a:r>
          </a:p>
          <a:p>
            <a:pPr lvl="1"/>
            <a:r>
              <a:rPr lang="en-US" dirty="0"/>
              <a:t>How can you incorporate the 4Ms framework–and mindset–into your workflow? </a:t>
            </a:r>
          </a:p>
          <a:p>
            <a:r>
              <a:rPr lang="en-US" dirty="0"/>
              <a:t> My Health Checklist is a tool to help bring the 4Ms framework to older adults and their families</a:t>
            </a:r>
          </a:p>
          <a:p>
            <a:pPr lvl="0"/>
            <a:r>
              <a:rPr lang="en-US" dirty="0"/>
              <a:t>Help advocate for greater awareness</a:t>
            </a:r>
          </a:p>
          <a:p>
            <a:pPr lvl="1"/>
            <a:r>
              <a:rPr lang="en-US" dirty="0"/>
              <a:t>Patients, caregivers, colleagues</a:t>
            </a:r>
          </a:p>
          <a:p>
            <a:pPr lvl="1"/>
            <a:r>
              <a:rPr lang="en-US" dirty="0"/>
              <a:t>Encourage adoption by healthcare providers</a:t>
            </a:r>
          </a:p>
          <a:p>
            <a:pPr lvl="1"/>
            <a:r>
              <a:rPr lang="en-US" dirty="0"/>
              <a:t>Encourage adoption by others who provide services to older adults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87D96F-C7C8-80D6-7955-B58D293A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11" y="608252"/>
            <a:ext cx="6321866" cy="3116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Thank you!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Time for Your Questions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E7DD71-0AFE-A792-F75C-293AFA1C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9128" y="5281799"/>
            <a:ext cx="4072872" cy="756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Join my monthly newsletter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D308E-2E93-71E1-1461-2CEE16679280}"/>
              </a:ext>
            </a:extLst>
          </p:cNvPr>
          <p:cNvSpPr txBox="1"/>
          <p:nvPr/>
        </p:nvSpPr>
        <p:spPr>
          <a:xfrm>
            <a:off x="634676" y="4029941"/>
            <a:ext cx="5755864" cy="22198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Hedva Barenholtz Levy PharmD, BCPS, BCGP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Hedva@hblpharm.com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www.hblpharm.com </a:t>
            </a:r>
            <a:r>
              <a:rPr lang="en-US" sz="2400" dirty="0">
                <a:solidFill>
                  <a:schemeClr val="tx1"/>
                </a:solidFill>
              </a:rPr>
              <a:t>(business)</a:t>
            </a:r>
            <a:endParaRPr lang="en-US" sz="2400" dirty="0">
              <a:solidFill>
                <a:schemeClr val="tx1"/>
              </a:solidFill>
              <a:hlinkClick r:id="rId4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  <a:hlinkClick r:id="rId5"/>
              </a:rPr>
              <a:t>www.BarenholtzLevy.com</a:t>
            </a:r>
            <a:r>
              <a:rPr lang="en-US" sz="2400" dirty="0">
                <a:solidFill>
                  <a:schemeClr val="tx1"/>
                </a:solidFill>
              </a:rPr>
              <a:t> (author)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Connect with me on LinkedIn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And X (@HedvaPharmD)</a:t>
            </a:r>
          </a:p>
        </p:txBody>
      </p:sp>
      <p:pic>
        <p:nvPicPr>
          <p:cNvPr id="10" name="Content Placeholder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A9ACCA8-6552-5285-183A-3C9D6A864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64" y="3124873"/>
            <a:ext cx="1875692" cy="1875692"/>
          </a:xfrm>
          <a:prstGeom prst="rect">
            <a:avLst/>
          </a:prstGeom>
        </p:spPr>
      </p:pic>
      <p:pic>
        <p:nvPicPr>
          <p:cNvPr id="12" name="Picture 2" descr="Hmmm emoji HD wallpapers | Pxfuel">
            <a:extLst>
              <a:ext uri="{FF2B5EF4-FFF2-40B4-BE49-F238E27FC236}">
                <a16:creationId xmlns:a16="http://schemas.microsoft.com/office/drawing/2014/main" id="{C3F6B02B-0DE4-4EF5-7261-DB2B86E4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4397" y="2166442"/>
            <a:ext cx="1379524" cy="14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7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C5EAD830-8C89-3D2D-F69C-09FBF0DFF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494E6BCE-9A07-2C96-CF29-0FBD2E12C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Age-friendly Health Systems Movement</a:t>
            </a:r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77DEAC8D-5BE2-32DA-E913-66AE1A02815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Developed 2017</a:t>
            </a:r>
          </a:p>
          <a:p>
            <a:pPr lvl="0"/>
            <a:r>
              <a:rPr lang="en-US" dirty="0"/>
              <a:t>Institute for Healthcare Improvement (IHI) and John A. Hartford Foundation </a:t>
            </a:r>
          </a:p>
          <a:p>
            <a:pPr lvl="1"/>
            <a:r>
              <a:rPr lang="en-US" dirty="0"/>
              <a:t>In partnership with the American Hospital Association and the Catholic Health Association of the United States. </a:t>
            </a:r>
          </a:p>
          <a:p>
            <a:pPr lvl="0"/>
            <a:r>
              <a:rPr lang="en-US" dirty="0"/>
              <a:t>Purpose:  To improve care among older adults, avoid harm, increase satisfaction of care received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500A9B4-DA3E-DC9A-0E54-00EBA5C858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4625162"/>
              </p:ext>
            </p:extLst>
          </p:nvPr>
        </p:nvGraphicFramePr>
        <p:xfrm>
          <a:off x="7818438" y="868363"/>
          <a:ext cx="347503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14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640CF928-F86A-311C-75F6-37DE72CDF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EA7E4BC4-71D0-480D-6E44-B840EBBF3A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Importance of Age-friendly Health Systems Movement &amp; the 4Ms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42B669-6B41-2BB5-2ED9-2903C2862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291843"/>
              </p:ext>
            </p:extLst>
          </p:nvPr>
        </p:nvGraphicFramePr>
        <p:xfrm>
          <a:off x="3622430" y="770733"/>
          <a:ext cx="7608930" cy="531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14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772D-0B12-F818-B21B-80B0FFC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4Ms Framework</a:t>
            </a:r>
          </a:p>
        </p:txBody>
      </p:sp>
      <p:pic>
        <p:nvPicPr>
          <p:cNvPr id="6" name="Picture 4" descr="Age-Friendly Healthcare Systems - CGWEP">
            <a:extLst>
              <a:ext uri="{FF2B5EF4-FFF2-40B4-BE49-F238E27FC236}">
                <a16:creationId xmlns:a16="http://schemas.microsoft.com/office/drawing/2014/main" id="{034E9BB9-F20B-4CD5-CCDF-C5A0FBE8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09" y="622146"/>
            <a:ext cx="3263938" cy="29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3E57-6AED-3C1E-C5CE-67F3504BB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150" y="868363"/>
            <a:ext cx="4797348" cy="51212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Provides a common language and approach to care planning with older adults</a:t>
            </a:r>
          </a:p>
          <a:p>
            <a:r>
              <a:rPr lang="en-US" dirty="0"/>
              <a:t>Evidence-based</a:t>
            </a:r>
          </a:p>
          <a:p>
            <a:r>
              <a:rPr lang="en-US" dirty="0"/>
              <a:t>Components are inter-linked</a:t>
            </a:r>
          </a:p>
          <a:p>
            <a:r>
              <a:rPr lang="en-US" dirty="0"/>
              <a:t>Applies across settings</a:t>
            </a:r>
          </a:p>
          <a:p>
            <a:pPr lvl="1"/>
            <a:r>
              <a:rPr lang="en-US" dirty="0"/>
              <a:t>Ambulatory/clinic, urgent care, hospital, long-term care, post-acute care</a:t>
            </a:r>
          </a:p>
          <a:p>
            <a:r>
              <a:rPr lang="en-US" dirty="0"/>
              <a:t>Applies to healthcare providers, patients, caregivers</a:t>
            </a:r>
          </a:p>
          <a:p>
            <a:r>
              <a:rPr lang="en-US" dirty="0"/>
              <a:t>Applies to managing disease states (e.g., diabetes, chronic kidney disease)</a:t>
            </a:r>
          </a:p>
          <a:p>
            <a:r>
              <a:rPr lang="en-US" dirty="0"/>
              <a:t>What about other stakeholders?</a:t>
            </a:r>
          </a:p>
          <a:p>
            <a:pPr lvl="1"/>
            <a:r>
              <a:rPr lang="en-US" dirty="0"/>
              <a:t>4Ms as a holistic approach to address the needs of older adults </a:t>
            </a:r>
          </a:p>
          <a:p>
            <a:pPr lvl="1"/>
            <a:r>
              <a:rPr lang="en-US" dirty="0"/>
              <a:t>Promote aging in place </a:t>
            </a:r>
          </a:p>
        </p:txBody>
      </p:sp>
    </p:spTree>
    <p:extLst>
      <p:ext uri="{BB962C8B-B14F-4D97-AF65-F5344CB8AC3E}">
        <p14:creationId xmlns:p14="http://schemas.microsoft.com/office/powerpoint/2010/main" val="236499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 descr="A diagram of a framework&#10;&#10;AI-generated content may be incorrect.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93345" y="824848"/>
            <a:ext cx="8005310" cy="501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 spcFirstLastPara="1" lIns="91425" tIns="45700" rIns="91425" bIns="45700" anchorCtr="0">
            <a:normAutofit/>
          </a:bodyPr>
          <a:lstStyle/>
          <a:p>
            <a:pPr lvl="0"/>
            <a:r>
              <a:rPr lang="en-US"/>
              <a:t>What Matters (aka Matters Most)</a:t>
            </a:r>
          </a:p>
        </p:txBody>
      </p:sp>
      <p:sp>
        <p:nvSpPr>
          <p:cNvPr id="164" name="Google Shape;164;p8"/>
          <p:cNvSpPr txBox="1">
            <a:spLocks noGrp="1"/>
          </p:cNvSpPr>
          <p:nvPr>
            <p:ph idx="1"/>
          </p:nvPr>
        </p:nvSpPr>
        <p:spPr>
          <a:xfrm>
            <a:off x="4361606" y="1056875"/>
            <a:ext cx="6627377" cy="5039126"/>
          </a:xfrm>
        </p:spPr>
        <p:txBody>
          <a:bodyPr spcFirstLastPara="1" lIns="91425" tIns="45700" rIns="91425" bIns="45700" anchorCtr="0">
            <a:normAutofit fontScale="92500" lnSpcReduction="10000"/>
          </a:bodyPr>
          <a:lstStyle/>
          <a:p>
            <a:pPr lvl="0"/>
            <a:r>
              <a:rPr lang="en-US" sz="2400" dirty="0"/>
              <a:t>Know and align care with patient’s health outcome goals and care preferences</a:t>
            </a:r>
          </a:p>
          <a:p>
            <a:pPr lvl="1"/>
            <a:r>
              <a:rPr lang="en-US" sz="2400" dirty="0"/>
              <a:t>Prioritize patient-specific goals </a:t>
            </a:r>
          </a:p>
          <a:p>
            <a:pPr lvl="1"/>
            <a:r>
              <a:rPr lang="en-US" sz="2400" dirty="0"/>
              <a:t>Avoid unwanted care</a:t>
            </a:r>
          </a:p>
          <a:p>
            <a:r>
              <a:rPr lang="en-US" sz="2400" dirty="0"/>
              <a:t>Collaborative goal-setting improves health outcomes</a:t>
            </a:r>
          </a:p>
          <a:p>
            <a:pPr lvl="1"/>
            <a:r>
              <a:rPr lang="en-US" sz="2200" dirty="0"/>
              <a:t>Engage patients &amp; caregivers in care planning conversations</a:t>
            </a:r>
          </a:p>
          <a:p>
            <a:pPr lvl="1"/>
            <a:r>
              <a:rPr lang="en-US" sz="2200" dirty="0"/>
              <a:t>Clinicians AND patients / caregivers weigh benefits &amp; harms of therapy options</a:t>
            </a:r>
          </a:p>
          <a:p>
            <a:pPr lvl="1"/>
            <a:r>
              <a:rPr lang="en-US" sz="2200" dirty="0"/>
              <a:t>Balance clinical practice guidelines with patient preferences</a:t>
            </a:r>
          </a:p>
          <a:p>
            <a:pPr lvl="0"/>
            <a:r>
              <a:rPr lang="en-US" sz="2400" dirty="0"/>
              <a:t>Directly talk with older adult about what Matters Most</a:t>
            </a:r>
          </a:p>
          <a:p>
            <a:pPr lvl="0"/>
            <a:r>
              <a:rPr lang="en-US" sz="2400" dirty="0"/>
              <a:t>Start with Advanced Directives, healthcare power of attorney</a:t>
            </a:r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BF2B0FA2-CCCF-30C6-6104-8C3673EC8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>
            <a:extLst>
              <a:ext uri="{FF2B5EF4-FFF2-40B4-BE49-F238E27FC236}">
                <a16:creationId xmlns:a16="http://schemas.microsoft.com/office/drawing/2014/main" id="{E4A9F712-F052-85E3-6917-F1D62F7F6A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Medications</a:t>
            </a:r>
            <a:endParaRPr lang="en-US" dirty="0"/>
          </a:p>
        </p:txBody>
      </p:sp>
      <p:sp>
        <p:nvSpPr>
          <p:cNvPr id="164" name="Google Shape;164;p8">
            <a:extLst>
              <a:ext uri="{FF2B5EF4-FFF2-40B4-BE49-F238E27FC236}">
                <a16:creationId xmlns:a16="http://schemas.microsoft.com/office/drawing/2014/main" id="{26A9F728-A2B9-4482-DC53-BCF6E948DE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US" dirty="0"/>
              <a:t>Use “age-friendly” medications:  ensure mobility, mentation, and what matters are not negatively impacted </a:t>
            </a:r>
          </a:p>
          <a:p>
            <a:pPr lvl="0"/>
            <a:r>
              <a:rPr lang="en-US" dirty="0"/>
              <a:t>Review ALL medicines for proper dosage, duration of use</a:t>
            </a:r>
          </a:p>
          <a:p>
            <a:pPr lvl="1"/>
            <a:r>
              <a:rPr lang="en-US" dirty="0"/>
              <a:t>Prescription, over-the-counter, and dietary supplements</a:t>
            </a:r>
          </a:p>
          <a:p>
            <a:pPr lvl="0"/>
            <a:r>
              <a:rPr lang="en-US" dirty="0"/>
              <a:t>Avoid high-risk medications (that impact mobility, mentation)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Benzodiazepines</a:t>
            </a:r>
            <a:r>
              <a:rPr lang="en-US" dirty="0"/>
              <a:t> for sleep or anxiety (alprazolam, diazepam, lorazepam, others…) 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Sedatives and sleep medications </a:t>
            </a:r>
            <a:r>
              <a:rPr lang="en-US" dirty="0"/>
              <a:t>(such as zolpidem or eszopiclone…AND OTC products)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Antidepressants, tricyclic </a:t>
            </a:r>
            <a:r>
              <a:rPr lang="en-US" dirty="0"/>
              <a:t>(such amitriptyline, nortriptyline…)  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Antipsychotic agents</a:t>
            </a:r>
            <a:r>
              <a:rPr lang="en-US" dirty="0"/>
              <a:t> when used for behavioral symptom in patients with dementia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Opioids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/>
              <a:t>(such as oxycodone, morphine, hydrocodone, others…)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Muscle relaxants </a:t>
            </a:r>
            <a:r>
              <a:rPr lang="en-US" dirty="0"/>
              <a:t>(such as carisoprodol, methocarbamol, others…)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“Anticholinergic drugs” </a:t>
            </a:r>
            <a:r>
              <a:rPr lang="en-US" dirty="0"/>
              <a:t>(drugs with common side effects; used for a variety of reasons)</a:t>
            </a:r>
          </a:p>
        </p:txBody>
      </p:sp>
    </p:spTree>
    <p:extLst>
      <p:ext uri="{BB962C8B-B14F-4D97-AF65-F5344CB8AC3E}">
        <p14:creationId xmlns:p14="http://schemas.microsoft.com/office/powerpoint/2010/main" val="48134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1C4277B0-BF1F-031D-0E9A-C4BD2657D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>
            <a:extLst>
              <a:ext uri="{FF2B5EF4-FFF2-40B4-BE49-F238E27FC236}">
                <a16:creationId xmlns:a16="http://schemas.microsoft.com/office/drawing/2014/main" id="{D53B9694-A60D-47A5-001F-AC6062F915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Medications (continued)</a:t>
            </a:r>
          </a:p>
        </p:txBody>
      </p:sp>
      <p:sp>
        <p:nvSpPr>
          <p:cNvPr id="164" name="Google Shape;164;p8">
            <a:extLst>
              <a:ext uri="{FF2B5EF4-FFF2-40B4-BE49-F238E27FC236}">
                <a16:creationId xmlns:a16="http://schemas.microsoft.com/office/drawing/2014/main" id="{933DF83B-E80E-C6DE-CCBF-847C0379A6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Reduce or stop (taper) medicines that are harmful or no longer needed   </a:t>
            </a:r>
          </a:p>
          <a:p>
            <a:pPr lvl="1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Deprescribing</a:t>
            </a:r>
            <a:r>
              <a:rPr lang="en-US" dirty="0"/>
              <a:t> = systematic process of reducing doses or stopping unnecessary or harmful meds.</a:t>
            </a:r>
          </a:p>
          <a:p>
            <a:r>
              <a:rPr lang="en-US" dirty="0"/>
              <a:t>Educate patient and caregiver re: medication management </a:t>
            </a:r>
          </a:p>
          <a:p>
            <a:pPr lvl="1"/>
            <a:r>
              <a:rPr lang="en-US" dirty="0"/>
              <a:t>Especially when transitioning to home </a:t>
            </a:r>
          </a:p>
          <a:p>
            <a:pPr lvl="0"/>
            <a:r>
              <a:rPr lang="en-US" dirty="0"/>
              <a:t>Help promote safe medication use at home:</a:t>
            </a:r>
          </a:p>
          <a:p>
            <a:pPr lvl="1"/>
            <a:r>
              <a:rPr lang="en-US" dirty="0"/>
              <a:t>Simplify the person’s medication regimen</a:t>
            </a:r>
          </a:p>
          <a:p>
            <a:pPr lvl="1"/>
            <a:r>
              <a:rPr lang="en-US" dirty="0"/>
              <a:t>Address barriers such as cost, vision, hearing, dexterity, cognitive function, health literacy, etc.</a:t>
            </a:r>
          </a:p>
          <a:p>
            <a:r>
              <a:rPr lang="en-US" dirty="0"/>
              <a:t>Resources:   AGS Beers Criteria; </a:t>
            </a:r>
            <a:r>
              <a:rPr lang="en-US" dirty="0">
                <a:hlinkClick r:id="rId3"/>
              </a:rPr>
              <a:t>Deprescribing.org</a:t>
            </a:r>
            <a:r>
              <a:rPr lang="en-US" dirty="0"/>
              <a:t>; Health in Aging website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2830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599</TotalTime>
  <Words>2220</Words>
  <Application>Microsoft Office PowerPoint</Application>
  <PresentationFormat>Widescreen</PresentationFormat>
  <Paragraphs>296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Corbel</vt:lpstr>
      <vt:lpstr>Calibri</vt:lpstr>
      <vt:lpstr>Arial</vt:lpstr>
      <vt:lpstr>Wingdings 2</vt:lpstr>
      <vt:lpstr>Frame</vt:lpstr>
      <vt:lpstr>Bringing Age-friendly Care to  Your Community: Four Must-know Words</vt:lpstr>
      <vt:lpstr>Outline for Today</vt:lpstr>
      <vt:lpstr>Age-friendly Health Systems Movement</vt:lpstr>
      <vt:lpstr>Importance of Age-friendly Health Systems Movement &amp; the 4Ms Framework</vt:lpstr>
      <vt:lpstr>The 4Ms Framework</vt:lpstr>
      <vt:lpstr>PowerPoint Presentation</vt:lpstr>
      <vt:lpstr>What Matters (aka Matters Most)</vt:lpstr>
      <vt:lpstr>Medications</vt:lpstr>
      <vt:lpstr>Medications (continued)</vt:lpstr>
      <vt:lpstr>Mentation   (“Mood &amp; Memory”)</vt:lpstr>
      <vt:lpstr>Mobility</vt:lpstr>
      <vt:lpstr>Interconnected Nature of the 4Ms</vt:lpstr>
      <vt:lpstr>Empower your clients with the 4Ms Framework </vt:lpstr>
      <vt:lpstr>My Health Checklist</vt:lpstr>
      <vt:lpstr>My Health Checklist</vt:lpstr>
      <vt:lpstr>PowerPoint Presentation</vt:lpstr>
      <vt:lpstr>Applying the 4Ms</vt:lpstr>
      <vt:lpstr>What Matters: identifying patient’s preferences and goals</vt:lpstr>
      <vt:lpstr>Medications: ensuring age-friendly medications  </vt:lpstr>
      <vt:lpstr>Mentation: Addressing Depression, Dementia, Delirium</vt:lpstr>
      <vt:lpstr>Mobility: Ensuring Safe Movement</vt:lpstr>
      <vt:lpstr>Next Steps… Collaboration</vt:lpstr>
      <vt:lpstr>Advocate for Age-friendly Care</vt:lpstr>
      <vt:lpstr>Advocate for Age-friendly Care</vt:lpstr>
      <vt:lpstr>Grow the Age-friendly Care Movement</vt:lpstr>
      <vt:lpstr>Resources</vt:lpstr>
      <vt:lpstr>Take-home Points </vt:lpstr>
      <vt:lpstr>Thank you! Time for Your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Hedva Levy</dc:creator>
  <cp:lastModifiedBy>jamie schieber</cp:lastModifiedBy>
  <cp:revision>141</cp:revision>
  <cp:lastPrinted>2025-08-21T22:11:45Z</cp:lastPrinted>
  <dcterms:created xsi:type="dcterms:W3CDTF">2023-04-27T18:37:27Z</dcterms:created>
  <dcterms:modified xsi:type="dcterms:W3CDTF">2025-08-22T14:41:02Z</dcterms:modified>
</cp:coreProperties>
</file>