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1734" r:id="rId2"/>
    <p:sldId id="1778" r:id="rId3"/>
    <p:sldId id="1777" r:id="rId4"/>
    <p:sldId id="1772" r:id="rId5"/>
    <p:sldId id="1773" r:id="rId6"/>
    <p:sldId id="1775" r:id="rId7"/>
    <p:sldId id="1776" r:id="rId8"/>
    <p:sldId id="1781" r:id="rId9"/>
    <p:sldId id="1782" r:id="rId10"/>
    <p:sldId id="1784" r:id="rId11"/>
    <p:sldId id="1783" r:id="rId12"/>
    <p:sldId id="1789" r:id="rId13"/>
    <p:sldId id="1790" r:id="rId14"/>
    <p:sldId id="1791" r:id="rId15"/>
    <p:sldId id="1806" r:id="rId16"/>
    <p:sldId id="1807" r:id="rId17"/>
    <p:sldId id="1808" r:id="rId18"/>
    <p:sldId id="1809" r:id="rId19"/>
    <p:sldId id="1810" r:id="rId20"/>
    <p:sldId id="1811" r:id="rId21"/>
    <p:sldId id="1812" r:id="rId22"/>
    <p:sldId id="1813" r:id="rId23"/>
    <p:sldId id="1814" r:id="rId24"/>
    <p:sldId id="1815" r:id="rId25"/>
    <p:sldId id="1816" r:id="rId26"/>
    <p:sldId id="1817" r:id="rId27"/>
    <p:sldId id="1818" r:id="rId28"/>
    <p:sldId id="1805" r:id="rId29"/>
    <p:sldId id="1779" r:id="rId30"/>
    <p:sldId id="1785" r:id="rId31"/>
    <p:sldId id="1786" r:id="rId32"/>
    <p:sldId id="1780" r:id="rId33"/>
    <p:sldId id="1771" r:id="rId34"/>
    <p:sldId id="1788"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ers" id="{BDAA7934-6079-464F-9EAB-FB350F629067}">
          <p14:sldIdLst>
            <p14:sldId id="1734"/>
            <p14:sldId id="1778"/>
            <p14:sldId id="1777"/>
            <p14:sldId id="1772"/>
            <p14:sldId id="1773"/>
            <p14:sldId id="1775"/>
            <p14:sldId id="1776"/>
            <p14:sldId id="1781"/>
            <p14:sldId id="1782"/>
            <p14:sldId id="1784"/>
            <p14:sldId id="1783"/>
            <p14:sldId id="1789"/>
            <p14:sldId id="1790"/>
            <p14:sldId id="1791"/>
            <p14:sldId id="1806"/>
            <p14:sldId id="1807"/>
            <p14:sldId id="1808"/>
            <p14:sldId id="1809"/>
            <p14:sldId id="1810"/>
            <p14:sldId id="1811"/>
            <p14:sldId id="1812"/>
            <p14:sldId id="1813"/>
            <p14:sldId id="1814"/>
            <p14:sldId id="1815"/>
            <p14:sldId id="1816"/>
            <p14:sldId id="1817"/>
            <p14:sldId id="1818"/>
            <p14:sldId id="1805"/>
            <p14:sldId id="1779"/>
            <p14:sldId id="1785"/>
            <p14:sldId id="1786"/>
            <p14:sldId id="1780"/>
            <p14:sldId id="1771"/>
            <p14:sldId id="1788"/>
          </p14:sldIdLst>
        </p14:section>
      </p14:sectionLst>
    </p:ext>
    <p:ext uri="{EFAFB233-063F-42B5-8137-9DF3F51BA10A}">
      <p15:sldGuideLst xmlns:p15="http://schemas.microsoft.com/office/powerpoint/2012/main">
        <p15:guide id="6" pos="2026" userDrawn="1">
          <p15:clr>
            <a:srgbClr val="A4A3A4"/>
          </p15:clr>
        </p15:guide>
        <p15:guide id="7" pos="5654" userDrawn="1">
          <p15:clr>
            <a:srgbClr val="A4A3A4"/>
          </p15:clr>
        </p15:guide>
        <p15:guide id="8" orient="horz" pos="3974" userDrawn="1">
          <p15:clr>
            <a:srgbClr val="A4A3A4"/>
          </p15:clr>
        </p15:guide>
        <p15:guide id="9" pos="7287" userDrawn="1">
          <p15:clr>
            <a:srgbClr val="A4A3A4"/>
          </p15:clr>
        </p15:guide>
        <p15:guide id="10" pos="211" userDrawn="1">
          <p15:clr>
            <a:srgbClr val="A4A3A4"/>
          </p15:clr>
        </p15:guide>
        <p15:guide id="12" orient="horz" pos="346" userDrawn="1">
          <p15:clr>
            <a:srgbClr val="A4A3A4"/>
          </p15:clr>
        </p15:guide>
        <p15:guide id="15" orient="horz" pos="2160" userDrawn="1">
          <p15:clr>
            <a:srgbClr val="A4A3A4"/>
          </p15:clr>
        </p15:guide>
        <p15:guide id="16" orient="horz" pos="3521" userDrawn="1">
          <p15:clr>
            <a:srgbClr val="A4A3A4"/>
          </p15:clr>
        </p15:guide>
        <p15:guide id="17" pos="43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ruballan Chelvam" initials="GC" lastIdx="3" clrIdx="0">
    <p:extLst>
      <p:ext uri="{19B8F6BF-5375-455C-9EA6-DF929625EA0E}">
        <p15:presenceInfo xmlns:p15="http://schemas.microsoft.com/office/powerpoint/2012/main" userId="5cbefa91e3fa670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2DE"/>
    <a:srgbClr val="6AA8D9"/>
    <a:srgbClr val="1D8FCA"/>
    <a:srgbClr val="4A91B6"/>
    <a:srgbClr val="F2F2F2"/>
    <a:srgbClr val="F9F9F9"/>
    <a:srgbClr val="FBFBFB"/>
    <a:srgbClr val="FDFDFD"/>
    <a:srgbClr val="FFFFFF"/>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65698" autoAdjust="0"/>
  </p:normalViewPr>
  <p:slideViewPr>
    <p:cSldViewPr snapToGrid="0" showGuides="1">
      <p:cViewPr varScale="1">
        <p:scale>
          <a:sx n="72" d="100"/>
          <a:sy n="72" d="100"/>
        </p:scale>
        <p:origin x="2076" y="78"/>
      </p:cViewPr>
      <p:guideLst>
        <p:guide pos="2026"/>
        <p:guide pos="5654"/>
        <p:guide orient="horz" pos="3974"/>
        <p:guide pos="7287"/>
        <p:guide pos="211"/>
        <p:guide orient="horz" pos="346"/>
        <p:guide orient="horz" pos="2160"/>
        <p:guide orient="horz" pos="3521"/>
        <p:guide pos="438"/>
      </p:guideLst>
    </p:cSldViewPr>
  </p:slideViewPr>
  <p:outlineViewPr>
    <p:cViewPr>
      <p:scale>
        <a:sx n="33" d="100"/>
        <a:sy n="33" d="100"/>
      </p:scale>
      <p:origin x="0" y="-218448"/>
    </p:cViewPr>
  </p:outlineViewPr>
  <p:notesTextViewPr>
    <p:cViewPr>
      <p:scale>
        <a:sx n="1" d="1"/>
        <a:sy n="1" d="1"/>
      </p:scale>
      <p:origin x="0" y="0"/>
    </p:cViewPr>
  </p:notesTextViewPr>
  <p:sorterViewPr>
    <p:cViewPr>
      <p:scale>
        <a:sx n="33" d="100"/>
        <a:sy n="33" d="100"/>
      </p:scale>
      <p:origin x="0" y="-50148"/>
    </p:cViewPr>
  </p:sorterViewPr>
  <p:notesViewPr>
    <p:cSldViewPr snapToGrid="0" showGuide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cksT3\AppData\Local\Microsoft\Windows\INetCache\Content.Outlook\NVERWCUJ\MDT%20County%20data%20exce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'[MDT County data excel.xlsx]Sheet11'!$F$16:$I$16</c:f>
              <c:strCache>
                <c:ptCount val="4"/>
                <c:pt idx="0">
                  <c:v>Have MDT</c:v>
                </c:pt>
                <c:pt idx="1">
                  <c:v>Are interested</c:v>
                </c:pt>
                <c:pt idx="2">
                  <c:v>Unsure if able to implement</c:v>
                </c:pt>
                <c:pt idx="3">
                  <c:v>In conversations</c:v>
                </c:pt>
              </c:strCache>
            </c:strRef>
          </c:cat>
          <c:val>
            <c:numRef>
              <c:f>'[MDT County data excel.xlsx]Sheet11'!$F$17:$I$17</c:f>
              <c:numCache>
                <c:formatCode>General</c:formatCode>
                <c:ptCount val="4"/>
                <c:pt idx="0">
                  <c:v>2</c:v>
                </c:pt>
                <c:pt idx="1">
                  <c:v>50</c:v>
                </c:pt>
                <c:pt idx="2">
                  <c:v>17</c:v>
                </c:pt>
                <c:pt idx="3">
                  <c:v>46</c:v>
                </c:pt>
              </c:numCache>
            </c:numRef>
          </c:val>
          <c:extLst>
            <c:ext xmlns:c16="http://schemas.microsoft.com/office/drawing/2014/chart" uri="{C3380CC4-5D6E-409C-BE32-E72D297353CC}">
              <c16:uniqueId val="{00000000-C7F2-445C-ADF3-10240081B7D5}"/>
            </c:ext>
          </c:extLst>
        </c:ser>
        <c:dLbls>
          <c:showLegendKey val="0"/>
          <c:showVal val="0"/>
          <c:showCatName val="0"/>
          <c:showSerName val="0"/>
          <c:showPercent val="0"/>
          <c:showBubbleSize val="0"/>
        </c:dLbls>
        <c:gapWidth val="182"/>
        <c:axId val="1418894655"/>
        <c:axId val="1294969007"/>
      </c:barChart>
      <c:catAx>
        <c:axId val="14188946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294969007"/>
        <c:crosses val="autoZero"/>
        <c:auto val="1"/>
        <c:lblAlgn val="ctr"/>
        <c:lblOffset val="100"/>
        <c:noMultiLvlLbl val="0"/>
      </c:catAx>
      <c:valAx>
        <c:axId val="129496900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4188946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37CCBA-3ED1-4B7D-8F3E-DE824A6F1802}"/>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MY"/>
          </a:p>
        </p:txBody>
      </p:sp>
      <p:sp>
        <p:nvSpPr>
          <p:cNvPr id="3" name="Date Placeholder 2">
            <a:extLst>
              <a:ext uri="{FF2B5EF4-FFF2-40B4-BE49-F238E27FC236}">
                <a16:creationId xmlns:a16="http://schemas.microsoft.com/office/drawing/2014/main" id="{D54F2CF0-B0FF-4583-A84D-FCC4B7103E08}"/>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2FCEDD6-3C34-4371-8E79-A286124EF8A8}" type="datetimeFigureOut">
              <a:rPr lang="en-MY" smtClean="0"/>
              <a:t>30/8/2023</a:t>
            </a:fld>
            <a:endParaRPr lang="en-MY"/>
          </a:p>
        </p:txBody>
      </p:sp>
      <p:sp>
        <p:nvSpPr>
          <p:cNvPr id="4" name="Footer Placeholder 3">
            <a:extLst>
              <a:ext uri="{FF2B5EF4-FFF2-40B4-BE49-F238E27FC236}">
                <a16:creationId xmlns:a16="http://schemas.microsoft.com/office/drawing/2014/main" id="{BB215979-DF4C-464D-9380-D6E2EDC757A8}"/>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MY"/>
          </a:p>
        </p:txBody>
      </p:sp>
      <p:sp>
        <p:nvSpPr>
          <p:cNvPr id="5" name="Slide Number Placeholder 4">
            <a:extLst>
              <a:ext uri="{FF2B5EF4-FFF2-40B4-BE49-F238E27FC236}">
                <a16:creationId xmlns:a16="http://schemas.microsoft.com/office/drawing/2014/main" id="{C340E462-7474-470E-8024-30E0E0F9D936}"/>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1065BEC-157F-4808-81DE-1656B731729B}" type="slidenum">
              <a:rPr lang="en-MY" smtClean="0"/>
              <a:t>‹#›</a:t>
            </a:fld>
            <a:endParaRPr lang="en-MY"/>
          </a:p>
        </p:txBody>
      </p:sp>
    </p:spTree>
    <p:extLst>
      <p:ext uri="{BB962C8B-B14F-4D97-AF65-F5344CB8AC3E}">
        <p14:creationId xmlns:p14="http://schemas.microsoft.com/office/powerpoint/2010/main" val="1680691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MY"/>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9B66FCF-8223-49A0-8AD4-07836B35FAE5}" type="datetimeFigureOut">
              <a:rPr lang="en-MY" smtClean="0"/>
              <a:t>30/8/2023</a:t>
            </a:fld>
            <a:endParaRPr lang="en-MY"/>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MY"/>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MY"/>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F6CAA8-8B9F-4696-96C3-CF58CA8A4623}" type="slidenum">
              <a:rPr lang="en-MY" smtClean="0"/>
              <a:t>‹#›</a:t>
            </a:fld>
            <a:endParaRPr lang="en-MY"/>
          </a:p>
        </p:txBody>
      </p:sp>
    </p:spTree>
    <p:extLst>
      <p:ext uri="{BB962C8B-B14F-4D97-AF65-F5344CB8AC3E}">
        <p14:creationId xmlns:p14="http://schemas.microsoft.com/office/powerpoint/2010/main" val="59482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1</a:t>
            </a:fld>
            <a:endParaRPr lang="en-MY"/>
          </a:p>
        </p:txBody>
      </p:sp>
    </p:spTree>
    <p:extLst>
      <p:ext uri="{BB962C8B-B14F-4D97-AF65-F5344CB8AC3E}">
        <p14:creationId xmlns:p14="http://schemas.microsoft.com/office/powerpoint/2010/main" val="3576863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10</a:t>
            </a:fld>
            <a:endParaRPr lang="en-MY"/>
          </a:p>
        </p:txBody>
      </p:sp>
    </p:spTree>
    <p:extLst>
      <p:ext uri="{BB962C8B-B14F-4D97-AF65-F5344CB8AC3E}">
        <p14:creationId xmlns:p14="http://schemas.microsoft.com/office/powerpoint/2010/main" val="2570491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11</a:t>
            </a:fld>
            <a:endParaRPr lang="en-MY"/>
          </a:p>
        </p:txBody>
      </p:sp>
    </p:spTree>
    <p:extLst>
      <p:ext uri="{BB962C8B-B14F-4D97-AF65-F5344CB8AC3E}">
        <p14:creationId xmlns:p14="http://schemas.microsoft.com/office/powerpoint/2010/main" val="4095281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6CAA8-8B9F-4696-96C3-CF58CA8A4623}" type="slidenum">
              <a:rPr lang="en-MY" smtClean="0"/>
              <a:t>29</a:t>
            </a:fld>
            <a:endParaRPr lang="en-MY"/>
          </a:p>
        </p:txBody>
      </p:sp>
    </p:spTree>
    <p:extLst>
      <p:ext uri="{BB962C8B-B14F-4D97-AF65-F5344CB8AC3E}">
        <p14:creationId xmlns:p14="http://schemas.microsoft.com/office/powerpoint/2010/main" val="1935050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30</a:t>
            </a:fld>
            <a:endParaRPr lang="en-MY"/>
          </a:p>
        </p:txBody>
      </p:sp>
    </p:spTree>
    <p:extLst>
      <p:ext uri="{BB962C8B-B14F-4D97-AF65-F5344CB8AC3E}">
        <p14:creationId xmlns:p14="http://schemas.microsoft.com/office/powerpoint/2010/main" val="103792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31</a:t>
            </a:fld>
            <a:endParaRPr lang="en-MY"/>
          </a:p>
        </p:txBody>
      </p:sp>
    </p:spTree>
    <p:extLst>
      <p:ext uri="{BB962C8B-B14F-4D97-AF65-F5344CB8AC3E}">
        <p14:creationId xmlns:p14="http://schemas.microsoft.com/office/powerpoint/2010/main" val="2861049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conversations: 46</a:t>
            </a:r>
          </a:p>
          <a:p>
            <a:r>
              <a:rPr lang="en-US" dirty="0"/>
              <a:t>Unsure if able to implement: 17</a:t>
            </a:r>
            <a:endParaRPr lang="en-US" baseline="0" dirty="0"/>
          </a:p>
          <a:p>
            <a:r>
              <a:rPr lang="en-US" baseline="0" dirty="0"/>
              <a:t>Are interested: 50</a:t>
            </a:r>
          </a:p>
          <a:p>
            <a:r>
              <a:rPr lang="en-US" baseline="0" dirty="0"/>
              <a:t>Have MDT: 2</a:t>
            </a:r>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32</a:t>
            </a:fld>
            <a:endParaRPr lang="en-MY"/>
          </a:p>
        </p:txBody>
      </p:sp>
    </p:spTree>
    <p:extLst>
      <p:ext uri="{BB962C8B-B14F-4D97-AF65-F5344CB8AC3E}">
        <p14:creationId xmlns:p14="http://schemas.microsoft.com/office/powerpoint/2010/main" val="1609853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6CAA8-8B9F-4696-96C3-CF58CA8A4623}" type="slidenum">
              <a:rPr lang="en-MY" smtClean="0"/>
              <a:t>33</a:t>
            </a:fld>
            <a:endParaRPr lang="en-MY"/>
          </a:p>
        </p:txBody>
      </p:sp>
    </p:spTree>
    <p:extLst>
      <p:ext uri="{BB962C8B-B14F-4D97-AF65-F5344CB8AC3E}">
        <p14:creationId xmlns:p14="http://schemas.microsoft.com/office/powerpoint/2010/main" val="3336840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6CAA8-8B9F-4696-96C3-CF58CA8A4623}" type="slidenum">
              <a:rPr lang="en-MY" smtClean="0"/>
              <a:t>34</a:t>
            </a:fld>
            <a:endParaRPr lang="en-MY"/>
          </a:p>
        </p:txBody>
      </p:sp>
    </p:spTree>
    <p:extLst>
      <p:ext uri="{BB962C8B-B14F-4D97-AF65-F5344CB8AC3E}">
        <p14:creationId xmlns:p14="http://schemas.microsoft.com/office/powerpoint/2010/main" val="278828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60A3CEEC-CAAA-4252-B212-D5543AB0ACF5}" type="slidenum">
              <a:rPr lang="en-US" smtClean="0"/>
              <a:t>2</a:t>
            </a:fld>
            <a:endParaRPr lang="en-US" dirty="0"/>
          </a:p>
        </p:txBody>
      </p:sp>
    </p:spTree>
    <p:extLst>
      <p:ext uri="{BB962C8B-B14F-4D97-AF65-F5344CB8AC3E}">
        <p14:creationId xmlns:p14="http://schemas.microsoft.com/office/powerpoint/2010/main" val="1928065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6CAA8-8B9F-4696-96C3-CF58CA8A4623}" type="slidenum">
              <a:rPr lang="en-MY" smtClean="0"/>
              <a:t>3</a:t>
            </a:fld>
            <a:endParaRPr lang="en-MY"/>
          </a:p>
        </p:txBody>
      </p:sp>
    </p:spTree>
    <p:extLst>
      <p:ext uri="{BB962C8B-B14F-4D97-AF65-F5344CB8AC3E}">
        <p14:creationId xmlns:p14="http://schemas.microsoft.com/office/powerpoint/2010/main" val="3548637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MDTs have been in existence for decades, they are only recently gaining widespread acceptance and adoption. Most of what we know about MDTs is based on experience rather than research, suggesting MDT practice may change with new knowledge. Elder abuse MDTs will continue to evolve as more communities utilize the model and gain experience with them.</a:t>
            </a:r>
          </a:p>
          <a:p>
            <a:r>
              <a:rPr lang="en-US" dirty="0"/>
              <a:t>Communities have differing political issues, geographies (rural, urban, suburban), and demographics. Any community can develop an MDT, even communities with limited resources. The size and structure of an MDT will reflect the needs and resources of the community in which it is developed.</a:t>
            </a:r>
          </a:p>
          <a:p>
            <a:r>
              <a:rPr lang="en-US" dirty="0"/>
              <a:t>Starting an MDT is challenging. Teamwork does not arise through the simple organization of professionals and calling the group a “team.” Because MDTs are so challenging to develop, it typically takes strong leadership to implement an MDT.  In some cases it takes persuading a strong leader in the community that an MDT is needed.</a:t>
            </a:r>
          </a:p>
          <a:p>
            <a:r>
              <a:rPr lang="en-US" dirty="0"/>
              <a:t>MDTs must be flexible. An MDT may start out doing things one way, but over time may find that the protocol is no longer working for the team. In addition, although it is the responsibility of the MDT Coordinator to bring the team together, there are times when a different structure will perform better. Always obtain feedback from your MDT members.</a:t>
            </a:r>
          </a:p>
          <a:p>
            <a:r>
              <a:rPr lang="en-US" dirty="0"/>
              <a:t>Finally, many MDTs feel compelled to expand into other arenas. Over time, an MDT may identify needs in the community that the MDT may want to address. For example, in Texas, the MDT assigned a geriatric nurse practitioner for half a day per week to the APS office as a resource for APS </a:t>
            </a:r>
            <a:r>
              <a:rPr lang="en-US" dirty="0" err="1"/>
              <a:t>caseworkers.vii</a:t>
            </a:r>
            <a:r>
              <a:rPr lang="en-US" dirty="0"/>
              <a:t> Innovative solutions like this are occurring all across the country. </a:t>
            </a:r>
          </a:p>
        </p:txBody>
      </p:sp>
      <p:sp>
        <p:nvSpPr>
          <p:cNvPr id="4" name="Slide Number Placeholder 3"/>
          <p:cNvSpPr>
            <a:spLocks noGrp="1"/>
          </p:cNvSpPr>
          <p:nvPr>
            <p:ph type="sldNum" sz="quarter" idx="10"/>
          </p:nvPr>
        </p:nvSpPr>
        <p:spPr/>
        <p:txBody>
          <a:bodyPr/>
          <a:lstStyle/>
          <a:p>
            <a:fld id="{D3F6CAA8-8B9F-4696-96C3-CF58CA8A4623}" type="slidenum">
              <a:rPr lang="en-MY" smtClean="0"/>
              <a:t>4</a:t>
            </a:fld>
            <a:endParaRPr lang="en-MY"/>
          </a:p>
        </p:txBody>
      </p:sp>
    </p:spTree>
    <p:extLst>
      <p:ext uri="{BB962C8B-B14F-4D97-AF65-F5344CB8AC3E}">
        <p14:creationId xmlns:p14="http://schemas.microsoft.com/office/powerpoint/2010/main" val="403516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Shared Decision</a:t>
            </a:r>
            <a:r>
              <a:rPr lang="en-US" dirty="0"/>
              <a:t>-Making The entire team participates in the decision making process, sharing information, and sharing successes.</a:t>
            </a:r>
          </a:p>
          <a:p>
            <a:pPr marL="171450" indent="-171450">
              <a:buFont typeface="Arial" panose="020B0604020202020204" pitchFamily="34" charset="0"/>
              <a:buChar char="•"/>
            </a:pPr>
            <a:r>
              <a:rPr lang="en-US" b="1" dirty="0"/>
              <a:t>Partnership-</a:t>
            </a:r>
            <a:r>
              <a:rPr lang="en-US" dirty="0"/>
              <a:t> MDTs are characterized by a formal Memorandum of Understanding (MOU) or an Interagency Agreement (IAA).</a:t>
            </a:r>
          </a:p>
          <a:p>
            <a:pPr marL="171450" indent="-171450">
              <a:buFont typeface="Arial" panose="020B0604020202020204" pitchFamily="34" charset="0"/>
              <a:buChar char="•"/>
            </a:pPr>
            <a:r>
              <a:rPr lang="en-US" b="1" dirty="0"/>
              <a:t>Interdependency-</a:t>
            </a:r>
            <a:r>
              <a:rPr lang="en-US" dirty="0"/>
              <a:t> Group and individual outcomes are influenced by the team.</a:t>
            </a:r>
          </a:p>
          <a:p>
            <a:pPr marL="171450" indent="-171450">
              <a:buFont typeface="Arial" panose="020B0604020202020204" pitchFamily="34" charset="0"/>
              <a:buChar char="•"/>
            </a:pPr>
            <a:r>
              <a:rPr lang="en-US" b="1" dirty="0"/>
              <a:t>Balanced Power- </a:t>
            </a:r>
            <a:r>
              <a:rPr lang="en-US" dirty="0"/>
              <a:t>All members of the MDT have equal input and prohibit a single member from dominating the group.</a:t>
            </a:r>
          </a:p>
          <a:p>
            <a:pPr marL="171450" indent="-171450">
              <a:buFont typeface="Arial" panose="020B0604020202020204" pitchFamily="34" charset="0"/>
              <a:buChar char="•"/>
            </a:pPr>
            <a:r>
              <a:rPr lang="en-US" b="1" dirty="0"/>
              <a:t>Process-</a:t>
            </a:r>
            <a:r>
              <a:rPr lang="en-US" dirty="0"/>
              <a:t> The development and use of protocols to introduce predictability and accountability into the case review process, including protocols for conflict resolution. </a:t>
            </a:r>
          </a:p>
        </p:txBody>
      </p:sp>
      <p:sp>
        <p:nvSpPr>
          <p:cNvPr id="4" name="Slide Number Placeholder 3"/>
          <p:cNvSpPr>
            <a:spLocks noGrp="1"/>
          </p:cNvSpPr>
          <p:nvPr>
            <p:ph type="sldNum" sz="quarter" idx="10"/>
          </p:nvPr>
        </p:nvSpPr>
        <p:spPr/>
        <p:txBody>
          <a:bodyPr/>
          <a:lstStyle/>
          <a:p>
            <a:fld id="{D3F6CAA8-8B9F-4696-96C3-CF58CA8A4623}" type="slidenum">
              <a:rPr lang="en-MY" smtClean="0"/>
              <a:t>5</a:t>
            </a:fld>
            <a:endParaRPr lang="en-MY"/>
          </a:p>
        </p:txBody>
      </p:sp>
    </p:spTree>
    <p:extLst>
      <p:ext uri="{BB962C8B-B14F-4D97-AF65-F5344CB8AC3E}">
        <p14:creationId xmlns:p14="http://schemas.microsoft.com/office/powerpoint/2010/main" val="541443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6CAA8-8B9F-4696-96C3-CF58CA8A4623}" type="slidenum">
              <a:rPr lang="en-MY" smtClean="0"/>
              <a:t>6</a:t>
            </a:fld>
            <a:endParaRPr lang="en-MY"/>
          </a:p>
        </p:txBody>
      </p:sp>
    </p:spTree>
    <p:extLst>
      <p:ext uri="{BB962C8B-B14F-4D97-AF65-F5344CB8AC3E}">
        <p14:creationId xmlns:p14="http://schemas.microsoft.com/office/powerpoint/2010/main" val="1770268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6CAA8-8B9F-4696-96C3-CF58CA8A4623}" type="slidenum">
              <a:rPr lang="en-MY" smtClean="0"/>
              <a:t>7</a:t>
            </a:fld>
            <a:endParaRPr lang="en-MY"/>
          </a:p>
        </p:txBody>
      </p:sp>
    </p:spTree>
    <p:extLst>
      <p:ext uri="{BB962C8B-B14F-4D97-AF65-F5344CB8AC3E}">
        <p14:creationId xmlns:p14="http://schemas.microsoft.com/office/powerpoint/2010/main" val="1573440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in unison, the strength of each agency can complement the others. Together, the agencies involved in the MDT can ensure that victims do not fall through the cracks while addressing their range of needs. An MDT allows each agency’s strengths to shine, while sharing the burden of investigating and responding to complex elder abuse cases. For example, some older adults are distrustful of law enforcement, but law enforcement may be better able than APS to collect the evidence needed to forward a case to the criminal justice system. APS may be better able to empathize with the victim and ensure needed services are being offered. Furthermore, team members are able to provide support to one another, which may reduce the secondary trauma effects associated with these difficult </a:t>
            </a:r>
            <a:r>
              <a:rPr lang="en-US" dirty="0" err="1"/>
              <a:t>cases.xlviii</a:t>
            </a:r>
            <a:r>
              <a:rPr lang="en-US" dirty="0"/>
              <a:t> Ideally, the net result is a better outcome for older victims.</a:t>
            </a:r>
          </a:p>
          <a:p>
            <a:endParaRPr lang="en-US" dirty="0"/>
          </a:p>
          <a:p>
            <a:r>
              <a:rPr lang="en-US" dirty="0"/>
              <a:t>Agencies that work collaboratively can produce better solutions for victims, MDT members, and the community.</a:t>
            </a:r>
          </a:p>
          <a:p>
            <a:endParaRPr lang="en-US" dirty="0"/>
          </a:p>
          <a:p>
            <a:r>
              <a:rPr lang="en-US" dirty="0"/>
              <a:t>Successful partnerships can benefit victims in the following ways:</a:t>
            </a:r>
          </a:p>
          <a:p>
            <a:r>
              <a:rPr lang="en-US" dirty="0"/>
              <a:t>• An MDT enhances the probability that no matter where victims enter the system, they have access to coordinated services.</a:t>
            </a:r>
          </a:p>
          <a:p>
            <a:r>
              <a:rPr lang="en-US" dirty="0"/>
              <a:t>• As victims may receive concurrent services by many disciplines, coordination of these services may reduce the number of systems victims have to navigate</a:t>
            </a:r>
            <a:r>
              <a:rPr lang="en-US" baseline="0" dirty="0"/>
              <a:t> </a:t>
            </a:r>
          </a:p>
          <a:p>
            <a:r>
              <a:rPr lang="en-US" dirty="0"/>
              <a:t>• Collaboration promotes greater awareness of available services, and improves access to and receipt of services for victims. </a:t>
            </a:r>
          </a:p>
          <a:p>
            <a:r>
              <a:rPr lang="en-US" dirty="0"/>
              <a:t>• Coordination creates an integrated array of services tailored to the victim’s multifaceted needs that build upon the family’s strengths. </a:t>
            </a:r>
          </a:p>
          <a:p>
            <a:r>
              <a:rPr lang="en-US" dirty="0"/>
              <a:t>• Collaboration produces creative solutions that no one agency could produce on its own. liii </a:t>
            </a:r>
          </a:p>
          <a:p>
            <a:r>
              <a:rPr lang="en-US" dirty="0"/>
              <a:t>• Working as an MDT provides informal social support for victims, enhanced monitoring and follow-up beyond the crisis period, potentially reducing the recurrence of elder abuse. </a:t>
            </a:r>
          </a:p>
          <a:p>
            <a:r>
              <a:rPr lang="en-US" dirty="0"/>
              <a:t>• Collaboration facilitates more effective and positive outcomes for clients.</a:t>
            </a:r>
          </a:p>
        </p:txBody>
      </p:sp>
      <p:sp>
        <p:nvSpPr>
          <p:cNvPr id="4" name="Slide Number Placeholder 3"/>
          <p:cNvSpPr>
            <a:spLocks noGrp="1"/>
          </p:cNvSpPr>
          <p:nvPr>
            <p:ph type="sldNum" sz="quarter" idx="10"/>
          </p:nvPr>
        </p:nvSpPr>
        <p:spPr/>
        <p:txBody>
          <a:bodyPr/>
          <a:lstStyle/>
          <a:p>
            <a:fld id="{D3F6CAA8-8B9F-4696-96C3-CF58CA8A4623}" type="slidenum">
              <a:rPr lang="en-MY" smtClean="0"/>
              <a:t>8</a:t>
            </a:fld>
            <a:endParaRPr lang="en-MY"/>
          </a:p>
        </p:txBody>
      </p:sp>
    </p:spTree>
    <p:extLst>
      <p:ext uri="{BB962C8B-B14F-4D97-AF65-F5344CB8AC3E}">
        <p14:creationId xmlns:p14="http://schemas.microsoft.com/office/powerpoint/2010/main" val="3334837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9</a:t>
            </a:fld>
            <a:endParaRPr lang="en-MY"/>
          </a:p>
        </p:txBody>
      </p:sp>
    </p:spTree>
    <p:extLst>
      <p:ext uri="{BB962C8B-B14F-4D97-AF65-F5344CB8AC3E}">
        <p14:creationId xmlns:p14="http://schemas.microsoft.com/office/powerpoint/2010/main" val="2471449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7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Page Image 2">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6CC7A50-9125-422E-BB9C-AB1644207021}"/>
              </a:ext>
            </a:extLst>
          </p:cNvPr>
          <p:cNvSpPr>
            <a:spLocks noGrp="1"/>
          </p:cNvSpPr>
          <p:nvPr>
            <p:ph type="pic" sz="quarter" idx="10" hasCustomPrompt="1"/>
          </p:nvPr>
        </p:nvSpPr>
        <p:spPr>
          <a:xfrm>
            <a:off x="317500" y="266702"/>
            <a:ext cx="11569700" cy="4203698"/>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64906080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Image Timeline 6-2">
    <p:spTree>
      <p:nvGrpSpPr>
        <p:cNvPr id="1" name=""/>
        <p:cNvGrpSpPr/>
        <p:nvPr/>
      </p:nvGrpSpPr>
      <p:grpSpPr>
        <a:xfrm>
          <a:off x="0" y="0"/>
          <a:ext cx="0" cy="0"/>
          <a:chOff x="0" y="0"/>
          <a:chExt cx="0" cy="0"/>
        </a:xfrm>
      </p:grpSpPr>
      <p:sp>
        <p:nvSpPr>
          <p:cNvPr id="21" name="Picture Placeholder 4">
            <a:extLst>
              <a:ext uri="{FF2B5EF4-FFF2-40B4-BE49-F238E27FC236}">
                <a16:creationId xmlns:a16="http://schemas.microsoft.com/office/drawing/2014/main" id="{9A449EB3-13AE-43E0-9FB5-62F071B4EBE0}"/>
              </a:ext>
            </a:extLst>
          </p:cNvPr>
          <p:cNvSpPr>
            <a:spLocks noGrp="1"/>
          </p:cNvSpPr>
          <p:nvPr>
            <p:ph type="pic" sz="quarter" idx="10" hasCustomPrompt="1"/>
          </p:nvPr>
        </p:nvSpPr>
        <p:spPr>
          <a:xfrm>
            <a:off x="2515910" y="1883966"/>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2" name="Picture Placeholder 4">
            <a:extLst>
              <a:ext uri="{FF2B5EF4-FFF2-40B4-BE49-F238E27FC236}">
                <a16:creationId xmlns:a16="http://schemas.microsoft.com/office/drawing/2014/main" id="{87C34D06-E133-4B5A-A602-CCC9177E21C9}"/>
              </a:ext>
            </a:extLst>
          </p:cNvPr>
          <p:cNvSpPr>
            <a:spLocks noGrp="1"/>
          </p:cNvSpPr>
          <p:nvPr>
            <p:ph type="pic" sz="quarter" idx="11" hasCustomPrompt="1"/>
          </p:nvPr>
        </p:nvSpPr>
        <p:spPr>
          <a:xfrm>
            <a:off x="4668559" y="1883966"/>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3" name="Picture Placeholder 4">
            <a:extLst>
              <a:ext uri="{FF2B5EF4-FFF2-40B4-BE49-F238E27FC236}">
                <a16:creationId xmlns:a16="http://schemas.microsoft.com/office/drawing/2014/main" id="{4381F176-737F-48BA-AB6E-611FE8578CB7}"/>
              </a:ext>
            </a:extLst>
          </p:cNvPr>
          <p:cNvSpPr>
            <a:spLocks noGrp="1"/>
          </p:cNvSpPr>
          <p:nvPr>
            <p:ph type="pic" sz="quarter" idx="12" hasCustomPrompt="1"/>
          </p:nvPr>
        </p:nvSpPr>
        <p:spPr>
          <a:xfrm>
            <a:off x="6821208" y="1883966"/>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4" name="Picture Placeholder 4">
            <a:extLst>
              <a:ext uri="{FF2B5EF4-FFF2-40B4-BE49-F238E27FC236}">
                <a16:creationId xmlns:a16="http://schemas.microsoft.com/office/drawing/2014/main" id="{3E7E3C54-7D7C-4AB5-9E70-B41225A34A5B}"/>
              </a:ext>
            </a:extLst>
          </p:cNvPr>
          <p:cNvSpPr>
            <a:spLocks noGrp="1"/>
          </p:cNvSpPr>
          <p:nvPr>
            <p:ph type="pic" sz="quarter" idx="13" hasCustomPrompt="1"/>
          </p:nvPr>
        </p:nvSpPr>
        <p:spPr>
          <a:xfrm>
            <a:off x="2515910" y="4316142"/>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5" name="Picture Placeholder 4">
            <a:extLst>
              <a:ext uri="{FF2B5EF4-FFF2-40B4-BE49-F238E27FC236}">
                <a16:creationId xmlns:a16="http://schemas.microsoft.com/office/drawing/2014/main" id="{26829B01-5A00-48DF-BCDF-D3C843CFE4A0}"/>
              </a:ext>
            </a:extLst>
          </p:cNvPr>
          <p:cNvSpPr>
            <a:spLocks noGrp="1"/>
          </p:cNvSpPr>
          <p:nvPr>
            <p:ph type="pic" sz="quarter" idx="14" hasCustomPrompt="1"/>
          </p:nvPr>
        </p:nvSpPr>
        <p:spPr>
          <a:xfrm>
            <a:off x="4668559" y="4316142"/>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6" name="Picture Placeholder 4">
            <a:extLst>
              <a:ext uri="{FF2B5EF4-FFF2-40B4-BE49-F238E27FC236}">
                <a16:creationId xmlns:a16="http://schemas.microsoft.com/office/drawing/2014/main" id="{A973197A-18AE-47FD-9595-A14C537EC49B}"/>
              </a:ext>
            </a:extLst>
          </p:cNvPr>
          <p:cNvSpPr>
            <a:spLocks noGrp="1"/>
          </p:cNvSpPr>
          <p:nvPr>
            <p:ph type="pic" sz="quarter" idx="15" hasCustomPrompt="1"/>
          </p:nvPr>
        </p:nvSpPr>
        <p:spPr>
          <a:xfrm>
            <a:off x="6821208" y="4316142"/>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2000685578"/>
      </p:ext>
    </p:extLst>
  </p:cSld>
  <p:clrMapOvr>
    <a:masterClrMapping/>
  </p:clrMapOvr>
  <p:extLst>
    <p:ext uri="{DCECCB84-F9BA-43D5-87BE-67443E8EF086}">
      <p15:sldGuideLst xmlns:p15="http://schemas.microsoft.com/office/powerpoint/2012/main"/>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Image Timeline 7">
    <p:spTree>
      <p:nvGrpSpPr>
        <p:cNvPr id="1" name=""/>
        <p:cNvGrpSpPr/>
        <p:nvPr/>
      </p:nvGrpSpPr>
      <p:grpSpPr>
        <a:xfrm>
          <a:off x="0" y="0"/>
          <a:ext cx="0" cy="0"/>
          <a:chOff x="0" y="0"/>
          <a:chExt cx="0" cy="0"/>
        </a:xfrm>
      </p:grpSpPr>
      <p:sp>
        <p:nvSpPr>
          <p:cNvPr id="21" name="Picture Placeholder 4">
            <a:extLst>
              <a:ext uri="{FF2B5EF4-FFF2-40B4-BE49-F238E27FC236}">
                <a16:creationId xmlns:a16="http://schemas.microsoft.com/office/drawing/2014/main" id="{9A449EB3-13AE-43E0-9FB5-62F071B4EBE0}"/>
              </a:ext>
            </a:extLst>
          </p:cNvPr>
          <p:cNvSpPr>
            <a:spLocks noGrp="1"/>
          </p:cNvSpPr>
          <p:nvPr>
            <p:ph type="pic" sz="quarter" idx="10" hasCustomPrompt="1"/>
          </p:nvPr>
        </p:nvSpPr>
        <p:spPr>
          <a:xfrm>
            <a:off x="0" y="0"/>
            <a:ext cx="6096000" cy="6858000"/>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3788190240"/>
      </p:ext>
    </p:extLst>
  </p:cSld>
  <p:clrMapOvr>
    <a:masterClrMapping/>
  </p:clrMapOvr>
  <p:extLst>
    <p:ext uri="{DCECCB84-F9BA-43D5-87BE-67443E8EF086}">
      <p15:sldGuideLst xmlns:p15="http://schemas.microsoft.com/office/powerpoint/2012/main"/>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Event with Image">
    <p:spTree>
      <p:nvGrpSpPr>
        <p:cNvPr id="1" name=""/>
        <p:cNvGrpSpPr/>
        <p:nvPr/>
      </p:nvGrpSpPr>
      <p:grpSpPr>
        <a:xfrm>
          <a:off x="0" y="0"/>
          <a:ext cx="0" cy="0"/>
          <a:chOff x="0" y="0"/>
          <a:chExt cx="0" cy="0"/>
        </a:xfrm>
      </p:grpSpPr>
      <p:sp>
        <p:nvSpPr>
          <p:cNvPr id="29" name="Picture Placeholder 4">
            <a:extLst>
              <a:ext uri="{FF2B5EF4-FFF2-40B4-BE49-F238E27FC236}">
                <a16:creationId xmlns:a16="http://schemas.microsoft.com/office/drawing/2014/main" id="{5E46A629-736B-467E-B692-A74030E964AB}"/>
              </a:ext>
            </a:extLst>
          </p:cNvPr>
          <p:cNvSpPr>
            <a:spLocks noGrp="1"/>
          </p:cNvSpPr>
          <p:nvPr>
            <p:ph type="pic" sz="quarter" idx="10" hasCustomPrompt="1"/>
          </p:nvPr>
        </p:nvSpPr>
        <p:spPr>
          <a:xfrm>
            <a:off x="1058366" y="1988923"/>
            <a:ext cx="2160000" cy="2160000"/>
          </a:xfrm>
          <a:prstGeom prst="roundRect">
            <a:avLst>
              <a:gd name="adj" fmla="val 1821"/>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1" name="Picture Placeholder 4">
            <a:extLst>
              <a:ext uri="{FF2B5EF4-FFF2-40B4-BE49-F238E27FC236}">
                <a16:creationId xmlns:a16="http://schemas.microsoft.com/office/drawing/2014/main" id="{8832ADDA-6C01-4071-A73C-CABB0D21E9E2}"/>
              </a:ext>
            </a:extLst>
          </p:cNvPr>
          <p:cNvSpPr>
            <a:spLocks noGrp="1"/>
          </p:cNvSpPr>
          <p:nvPr>
            <p:ph type="pic" sz="quarter" idx="11" hasCustomPrompt="1"/>
          </p:nvPr>
        </p:nvSpPr>
        <p:spPr>
          <a:xfrm>
            <a:off x="3696789" y="1988923"/>
            <a:ext cx="2160000" cy="2160000"/>
          </a:xfrm>
          <a:prstGeom prst="roundRect">
            <a:avLst>
              <a:gd name="adj" fmla="val 1968"/>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5" name="Picture Placeholder 4">
            <a:extLst>
              <a:ext uri="{FF2B5EF4-FFF2-40B4-BE49-F238E27FC236}">
                <a16:creationId xmlns:a16="http://schemas.microsoft.com/office/drawing/2014/main" id="{66C5DFC5-A2AD-4AD7-A6A6-AD483A1E8514}"/>
              </a:ext>
            </a:extLst>
          </p:cNvPr>
          <p:cNvSpPr>
            <a:spLocks noGrp="1"/>
          </p:cNvSpPr>
          <p:nvPr>
            <p:ph type="pic" sz="quarter" idx="12" hasCustomPrompt="1"/>
          </p:nvPr>
        </p:nvSpPr>
        <p:spPr>
          <a:xfrm>
            <a:off x="6335212" y="1988923"/>
            <a:ext cx="2160000" cy="2160000"/>
          </a:xfrm>
          <a:prstGeom prst="roundRect">
            <a:avLst>
              <a:gd name="adj" fmla="val 2262"/>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9" name="Picture Placeholder 4">
            <a:extLst>
              <a:ext uri="{FF2B5EF4-FFF2-40B4-BE49-F238E27FC236}">
                <a16:creationId xmlns:a16="http://schemas.microsoft.com/office/drawing/2014/main" id="{A6AF3F2D-258A-49DB-89C1-89BF53AC1FEE}"/>
              </a:ext>
            </a:extLst>
          </p:cNvPr>
          <p:cNvSpPr>
            <a:spLocks noGrp="1"/>
          </p:cNvSpPr>
          <p:nvPr>
            <p:ph type="pic" sz="quarter" idx="13" hasCustomPrompt="1"/>
          </p:nvPr>
        </p:nvSpPr>
        <p:spPr>
          <a:xfrm>
            <a:off x="8973634" y="1988923"/>
            <a:ext cx="2160000" cy="2160000"/>
          </a:xfrm>
          <a:prstGeom prst="roundRect">
            <a:avLst>
              <a:gd name="adj" fmla="val 2262"/>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4245379812"/>
      </p:ext>
    </p:extLst>
  </p:cSld>
  <p:clrMapOvr>
    <a:masterClrMapping/>
  </p:clrMapOvr>
  <p:extLst>
    <p:ext uri="{DCECCB84-F9BA-43D5-87BE-67443E8EF086}">
      <p15:sldGuideLst xmlns:p15="http://schemas.microsoft.com/office/powerpoint/2012/main"/>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Event with Image 2">
    <p:spTree>
      <p:nvGrpSpPr>
        <p:cNvPr id="1" name=""/>
        <p:cNvGrpSpPr/>
        <p:nvPr/>
      </p:nvGrpSpPr>
      <p:grpSpPr>
        <a:xfrm>
          <a:off x="0" y="0"/>
          <a:ext cx="0" cy="0"/>
          <a:chOff x="0" y="0"/>
          <a:chExt cx="0" cy="0"/>
        </a:xfrm>
      </p:grpSpPr>
      <p:sp>
        <p:nvSpPr>
          <p:cNvPr id="29" name="Picture Placeholder 4">
            <a:extLst>
              <a:ext uri="{FF2B5EF4-FFF2-40B4-BE49-F238E27FC236}">
                <a16:creationId xmlns:a16="http://schemas.microsoft.com/office/drawing/2014/main" id="{5E46A629-736B-467E-B692-A74030E964AB}"/>
              </a:ext>
            </a:extLst>
          </p:cNvPr>
          <p:cNvSpPr>
            <a:spLocks noGrp="1"/>
          </p:cNvSpPr>
          <p:nvPr>
            <p:ph type="pic" sz="quarter" idx="10" hasCustomPrompt="1"/>
          </p:nvPr>
        </p:nvSpPr>
        <p:spPr>
          <a:xfrm>
            <a:off x="1058366" y="1988923"/>
            <a:ext cx="1435452" cy="1440077"/>
          </a:xfrm>
          <a:prstGeom prst="roundRect">
            <a:avLst>
              <a:gd name="adj" fmla="val 1821"/>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8" name="Picture Placeholder 4">
            <a:extLst>
              <a:ext uri="{FF2B5EF4-FFF2-40B4-BE49-F238E27FC236}">
                <a16:creationId xmlns:a16="http://schemas.microsoft.com/office/drawing/2014/main" id="{A3023F38-C0B6-4B5B-8E8B-57DD9BEA10C9}"/>
              </a:ext>
            </a:extLst>
          </p:cNvPr>
          <p:cNvSpPr>
            <a:spLocks noGrp="1"/>
          </p:cNvSpPr>
          <p:nvPr>
            <p:ph type="pic" sz="quarter" idx="11" hasCustomPrompt="1"/>
          </p:nvPr>
        </p:nvSpPr>
        <p:spPr>
          <a:xfrm>
            <a:off x="1058366" y="4159463"/>
            <a:ext cx="1435452" cy="1440077"/>
          </a:xfrm>
          <a:prstGeom prst="roundRect">
            <a:avLst>
              <a:gd name="adj" fmla="val 1821"/>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9" name="Picture Placeholder 4">
            <a:extLst>
              <a:ext uri="{FF2B5EF4-FFF2-40B4-BE49-F238E27FC236}">
                <a16:creationId xmlns:a16="http://schemas.microsoft.com/office/drawing/2014/main" id="{33C3359B-0EFF-4356-B09D-EDFA3B336AF6}"/>
              </a:ext>
            </a:extLst>
          </p:cNvPr>
          <p:cNvSpPr>
            <a:spLocks noGrp="1"/>
          </p:cNvSpPr>
          <p:nvPr>
            <p:ph type="pic" sz="quarter" idx="12" hasCustomPrompt="1"/>
          </p:nvPr>
        </p:nvSpPr>
        <p:spPr>
          <a:xfrm>
            <a:off x="6096000" y="1988923"/>
            <a:ext cx="1435452" cy="1440077"/>
          </a:xfrm>
          <a:prstGeom prst="roundRect">
            <a:avLst>
              <a:gd name="adj" fmla="val 1821"/>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AC8C5DB7-177A-4629-834D-881E9F216852}"/>
              </a:ext>
            </a:extLst>
          </p:cNvPr>
          <p:cNvSpPr>
            <a:spLocks noGrp="1"/>
          </p:cNvSpPr>
          <p:nvPr>
            <p:ph type="pic" sz="quarter" idx="13" hasCustomPrompt="1"/>
          </p:nvPr>
        </p:nvSpPr>
        <p:spPr>
          <a:xfrm>
            <a:off x="6096000" y="4159463"/>
            <a:ext cx="1435452" cy="1440077"/>
          </a:xfrm>
          <a:prstGeom prst="roundRect">
            <a:avLst>
              <a:gd name="adj" fmla="val 1821"/>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2364963040"/>
      </p:ext>
    </p:extLst>
  </p:cSld>
  <p:clrMapOvr>
    <a:masterClrMapping/>
  </p:clrMapOvr>
  <p:extLst>
    <p:ext uri="{DCECCB84-F9BA-43D5-87BE-67443E8EF086}">
      <p15:sldGuideLst xmlns:p15="http://schemas.microsoft.com/office/powerpoint/2012/main"/>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Horizontal Title page - Timelin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97885842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Horizontal Basic page - Time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12144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Isometric Presentation Mockup">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41066C-5C2C-4794-8102-70BFABC21422}"/>
              </a:ext>
            </a:extLst>
          </p:cNvPr>
          <p:cNvSpPr>
            <a:spLocks noGrp="1"/>
          </p:cNvSpPr>
          <p:nvPr>
            <p:ph type="pic" sz="quarter" idx="10" hasCustomPrompt="1"/>
          </p:nvPr>
        </p:nvSpPr>
        <p:spPr>
          <a:xfrm>
            <a:off x="6977303" y="2013994"/>
            <a:ext cx="1900800" cy="4136400"/>
          </a:xfrm>
          <a:prstGeom prst="rect">
            <a:avLst/>
          </a:prstGeom>
          <a:pattFill prst="wdDnDiag">
            <a:fgClr>
              <a:schemeClr val="tx1">
                <a:lumMod val="25000"/>
                <a:lumOff val="75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9" name="Picture Placeholder 5">
            <a:extLst>
              <a:ext uri="{FF2B5EF4-FFF2-40B4-BE49-F238E27FC236}">
                <a16:creationId xmlns:a16="http://schemas.microsoft.com/office/drawing/2014/main" id="{18D09264-4F26-4686-827F-066EC40A7190}"/>
              </a:ext>
            </a:extLst>
          </p:cNvPr>
          <p:cNvSpPr>
            <a:spLocks noGrp="1"/>
          </p:cNvSpPr>
          <p:nvPr>
            <p:ph type="pic" sz="quarter" idx="11" hasCustomPrompt="1"/>
          </p:nvPr>
        </p:nvSpPr>
        <p:spPr>
          <a:xfrm>
            <a:off x="10403400" y="0"/>
            <a:ext cx="1900800" cy="4136400"/>
          </a:xfrm>
          <a:prstGeom prst="rect">
            <a:avLst/>
          </a:prstGeom>
          <a:pattFill prst="wdDnDiag">
            <a:fgClr>
              <a:schemeClr val="tx1">
                <a:lumMod val="25000"/>
                <a:lumOff val="75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0" name="Picture Placeholder 5">
            <a:extLst>
              <a:ext uri="{FF2B5EF4-FFF2-40B4-BE49-F238E27FC236}">
                <a16:creationId xmlns:a16="http://schemas.microsoft.com/office/drawing/2014/main" id="{CFD24C28-4614-45BA-923A-5AE2E2F2B1EB}"/>
              </a:ext>
            </a:extLst>
          </p:cNvPr>
          <p:cNvSpPr>
            <a:spLocks noGrp="1"/>
          </p:cNvSpPr>
          <p:nvPr>
            <p:ph type="pic" sz="quarter" idx="12" hasCustomPrompt="1"/>
          </p:nvPr>
        </p:nvSpPr>
        <p:spPr>
          <a:xfrm>
            <a:off x="3551206" y="4080068"/>
            <a:ext cx="1900800" cy="4136400"/>
          </a:xfrm>
          <a:prstGeom prst="rect">
            <a:avLst/>
          </a:prstGeom>
          <a:pattFill prst="wdDnDiag">
            <a:fgClr>
              <a:schemeClr val="tx1">
                <a:lumMod val="25000"/>
                <a:lumOff val="75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1" name="Picture Placeholder 5">
            <a:extLst>
              <a:ext uri="{FF2B5EF4-FFF2-40B4-BE49-F238E27FC236}">
                <a16:creationId xmlns:a16="http://schemas.microsoft.com/office/drawing/2014/main" id="{CB8503F0-F783-4DD2-B0EE-81FA5C4EBECF}"/>
              </a:ext>
            </a:extLst>
          </p:cNvPr>
          <p:cNvSpPr>
            <a:spLocks noGrp="1"/>
          </p:cNvSpPr>
          <p:nvPr>
            <p:ph type="pic" sz="quarter" idx="13" hasCustomPrompt="1"/>
          </p:nvPr>
        </p:nvSpPr>
        <p:spPr>
          <a:xfrm>
            <a:off x="6642023" y="3978016"/>
            <a:ext cx="1900800" cy="4136400"/>
          </a:xfrm>
          <a:prstGeom prst="rect">
            <a:avLst/>
          </a:prstGeom>
          <a:pattFill prst="wdDnDiag">
            <a:fgClr>
              <a:schemeClr val="tx1">
                <a:lumMod val="25000"/>
                <a:lumOff val="75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2" name="Picture Placeholder 5">
            <a:extLst>
              <a:ext uri="{FF2B5EF4-FFF2-40B4-BE49-F238E27FC236}">
                <a16:creationId xmlns:a16="http://schemas.microsoft.com/office/drawing/2014/main" id="{3115F06F-57F6-4977-BA09-959FC090669B}"/>
              </a:ext>
            </a:extLst>
          </p:cNvPr>
          <p:cNvSpPr>
            <a:spLocks noGrp="1"/>
          </p:cNvSpPr>
          <p:nvPr>
            <p:ph type="pic" sz="quarter" idx="14" hasCustomPrompt="1"/>
          </p:nvPr>
        </p:nvSpPr>
        <p:spPr>
          <a:xfrm>
            <a:off x="10068120" y="1964022"/>
            <a:ext cx="1900800" cy="4136400"/>
          </a:xfrm>
          <a:prstGeom prst="rect">
            <a:avLst/>
          </a:prstGeom>
          <a:pattFill prst="wdDnDiag">
            <a:fgClr>
              <a:schemeClr val="tx1">
                <a:lumMod val="25000"/>
                <a:lumOff val="75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5" name="Picture Placeholder 5">
            <a:extLst>
              <a:ext uri="{FF2B5EF4-FFF2-40B4-BE49-F238E27FC236}">
                <a16:creationId xmlns:a16="http://schemas.microsoft.com/office/drawing/2014/main" id="{313E2ACE-3423-4F7E-B1E8-6DB25A790B93}"/>
              </a:ext>
            </a:extLst>
          </p:cNvPr>
          <p:cNvSpPr>
            <a:spLocks noGrp="1"/>
          </p:cNvSpPr>
          <p:nvPr>
            <p:ph type="pic" sz="quarter" idx="17" hasCustomPrompt="1"/>
          </p:nvPr>
        </p:nvSpPr>
        <p:spPr>
          <a:xfrm>
            <a:off x="9732840" y="3928044"/>
            <a:ext cx="1900800" cy="4136400"/>
          </a:xfrm>
          <a:prstGeom prst="rect">
            <a:avLst/>
          </a:prstGeom>
          <a:pattFill prst="wdDnDiag">
            <a:fgClr>
              <a:schemeClr val="tx1">
                <a:lumMod val="25000"/>
                <a:lumOff val="75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319922867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Isometric Presentation Mockup 2">
    <p:spTree>
      <p:nvGrpSpPr>
        <p:cNvPr id="1" name=""/>
        <p:cNvGrpSpPr/>
        <p:nvPr/>
      </p:nvGrpSpPr>
      <p:grpSpPr>
        <a:xfrm>
          <a:off x="0" y="0"/>
          <a:ext cx="0" cy="0"/>
          <a:chOff x="0" y="0"/>
          <a:chExt cx="0" cy="0"/>
        </a:xfrm>
      </p:grpSpPr>
      <p:sp>
        <p:nvSpPr>
          <p:cNvPr id="14" name="Picture Placeholder 5">
            <a:extLst>
              <a:ext uri="{FF2B5EF4-FFF2-40B4-BE49-F238E27FC236}">
                <a16:creationId xmlns:a16="http://schemas.microsoft.com/office/drawing/2014/main" id="{3DA492BA-835A-4C30-B369-15F9B72A6C3D}"/>
              </a:ext>
            </a:extLst>
          </p:cNvPr>
          <p:cNvSpPr>
            <a:spLocks noGrp="1"/>
          </p:cNvSpPr>
          <p:nvPr>
            <p:ph type="pic" sz="quarter" idx="10" hasCustomPrompt="1"/>
          </p:nvPr>
        </p:nvSpPr>
        <p:spPr>
          <a:xfrm>
            <a:off x="3089508" y="866182"/>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6" name="Picture Placeholder 5">
            <a:extLst>
              <a:ext uri="{FF2B5EF4-FFF2-40B4-BE49-F238E27FC236}">
                <a16:creationId xmlns:a16="http://schemas.microsoft.com/office/drawing/2014/main" id="{7D6A998C-36B0-4D52-AC97-9EF0D0790EFC}"/>
              </a:ext>
            </a:extLst>
          </p:cNvPr>
          <p:cNvSpPr>
            <a:spLocks noGrp="1"/>
          </p:cNvSpPr>
          <p:nvPr>
            <p:ph type="pic" sz="quarter" idx="11" hasCustomPrompt="1"/>
          </p:nvPr>
        </p:nvSpPr>
        <p:spPr>
          <a:xfrm>
            <a:off x="-949092" y="-1572218"/>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7" name="Picture Placeholder 5">
            <a:extLst>
              <a:ext uri="{FF2B5EF4-FFF2-40B4-BE49-F238E27FC236}">
                <a16:creationId xmlns:a16="http://schemas.microsoft.com/office/drawing/2014/main" id="{37FCC01B-F57C-4CED-8B66-774C8EF4B0F8}"/>
              </a:ext>
            </a:extLst>
          </p:cNvPr>
          <p:cNvSpPr>
            <a:spLocks noGrp="1"/>
          </p:cNvSpPr>
          <p:nvPr>
            <p:ph type="pic" sz="quarter" idx="12" hasCustomPrompt="1"/>
          </p:nvPr>
        </p:nvSpPr>
        <p:spPr>
          <a:xfrm>
            <a:off x="7128109" y="3289342"/>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8" name="Picture Placeholder 5">
            <a:extLst>
              <a:ext uri="{FF2B5EF4-FFF2-40B4-BE49-F238E27FC236}">
                <a16:creationId xmlns:a16="http://schemas.microsoft.com/office/drawing/2014/main" id="{EA759D98-4A63-4D2D-9141-32C82CA4ECE0}"/>
              </a:ext>
            </a:extLst>
          </p:cNvPr>
          <p:cNvSpPr>
            <a:spLocks noGrp="1"/>
          </p:cNvSpPr>
          <p:nvPr>
            <p:ph type="pic" sz="quarter" idx="13" hasCustomPrompt="1"/>
          </p:nvPr>
        </p:nvSpPr>
        <p:spPr>
          <a:xfrm>
            <a:off x="7128108" y="602107"/>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9" name="Picture Placeholder 5">
            <a:extLst>
              <a:ext uri="{FF2B5EF4-FFF2-40B4-BE49-F238E27FC236}">
                <a16:creationId xmlns:a16="http://schemas.microsoft.com/office/drawing/2014/main" id="{C97F9190-4E95-4893-A786-2D22CF5E6CC8}"/>
              </a:ext>
            </a:extLst>
          </p:cNvPr>
          <p:cNvSpPr>
            <a:spLocks noGrp="1"/>
          </p:cNvSpPr>
          <p:nvPr>
            <p:ph type="pic" sz="quarter" idx="14" hasCustomPrompt="1"/>
          </p:nvPr>
        </p:nvSpPr>
        <p:spPr>
          <a:xfrm>
            <a:off x="3089508" y="-1836293"/>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20" name="Picture Placeholder 5">
            <a:extLst>
              <a:ext uri="{FF2B5EF4-FFF2-40B4-BE49-F238E27FC236}">
                <a16:creationId xmlns:a16="http://schemas.microsoft.com/office/drawing/2014/main" id="{44CB2295-81B8-445D-9954-ED08D185FCC5}"/>
              </a:ext>
            </a:extLst>
          </p:cNvPr>
          <p:cNvSpPr>
            <a:spLocks noGrp="1"/>
          </p:cNvSpPr>
          <p:nvPr>
            <p:ph type="pic" sz="quarter" idx="15" hasCustomPrompt="1"/>
          </p:nvPr>
        </p:nvSpPr>
        <p:spPr>
          <a:xfrm>
            <a:off x="11166709" y="3025267"/>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21" name="Picture Placeholder 5">
            <a:extLst>
              <a:ext uri="{FF2B5EF4-FFF2-40B4-BE49-F238E27FC236}">
                <a16:creationId xmlns:a16="http://schemas.microsoft.com/office/drawing/2014/main" id="{58E25EA4-95CE-4A60-B95B-2099E283076D}"/>
              </a:ext>
            </a:extLst>
          </p:cNvPr>
          <p:cNvSpPr>
            <a:spLocks noGrp="1"/>
          </p:cNvSpPr>
          <p:nvPr>
            <p:ph type="pic" sz="quarter" idx="16" hasCustomPrompt="1"/>
          </p:nvPr>
        </p:nvSpPr>
        <p:spPr>
          <a:xfrm>
            <a:off x="11166708" y="338032"/>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22" name="Picture Placeholder 5">
            <a:extLst>
              <a:ext uri="{FF2B5EF4-FFF2-40B4-BE49-F238E27FC236}">
                <a16:creationId xmlns:a16="http://schemas.microsoft.com/office/drawing/2014/main" id="{B41C8BBA-18FD-42A4-BE82-6EA96938A0EE}"/>
              </a:ext>
            </a:extLst>
          </p:cNvPr>
          <p:cNvSpPr>
            <a:spLocks noGrp="1"/>
          </p:cNvSpPr>
          <p:nvPr>
            <p:ph type="pic" sz="quarter" idx="17" hasCustomPrompt="1"/>
          </p:nvPr>
        </p:nvSpPr>
        <p:spPr>
          <a:xfrm>
            <a:off x="7128108" y="-2100368"/>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24" name="Picture Placeholder 5">
            <a:extLst>
              <a:ext uri="{FF2B5EF4-FFF2-40B4-BE49-F238E27FC236}">
                <a16:creationId xmlns:a16="http://schemas.microsoft.com/office/drawing/2014/main" id="{EC28FD6B-085B-4F6F-94F7-510BF6086EF9}"/>
              </a:ext>
            </a:extLst>
          </p:cNvPr>
          <p:cNvSpPr>
            <a:spLocks noGrp="1"/>
          </p:cNvSpPr>
          <p:nvPr>
            <p:ph type="pic" sz="quarter" idx="18" hasCustomPrompt="1"/>
          </p:nvPr>
        </p:nvSpPr>
        <p:spPr>
          <a:xfrm>
            <a:off x="11166708" y="-2349203"/>
            <a:ext cx="235538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8032069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Isometric Presentation Mockup 3">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3" name="Picture Placeholder 5">
            <a:extLst>
              <a:ext uri="{FF2B5EF4-FFF2-40B4-BE49-F238E27FC236}">
                <a16:creationId xmlns:a16="http://schemas.microsoft.com/office/drawing/2014/main" id="{AB18C9AA-5E16-4E82-AA22-93FC74D7BE5B}"/>
              </a:ext>
            </a:extLst>
          </p:cNvPr>
          <p:cNvSpPr>
            <a:spLocks noGrp="1"/>
          </p:cNvSpPr>
          <p:nvPr>
            <p:ph type="pic" sz="quarter" idx="12" hasCustomPrompt="1"/>
          </p:nvPr>
        </p:nvSpPr>
        <p:spPr>
          <a:xfrm>
            <a:off x="6870332" y="2290071"/>
            <a:ext cx="285830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2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4" name="Picture Placeholder 5">
            <a:extLst>
              <a:ext uri="{FF2B5EF4-FFF2-40B4-BE49-F238E27FC236}">
                <a16:creationId xmlns:a16="http://schemas.microsoft.com/office/drawing/2014/main" id="{0DDFB03F-5FF2-461F-95DB-579F3F20C3A7}"/>
              </a:ext>
            </a:extLst>
          </p:cNvPr>
          <p:cNvSpPr>
            <a:spLocks noGrp="1"/>
          </p:cNvSpPr>
          <p:nvPr>
            <p:ph type="pic" sz="quarter" idx="13" hasCustomPrompt="1"/>
          </p:nvPr>
        </p:nvSpPr>
        <p:spPr>
          <a:xfrm>
            <a:off x="6870332" y="1698602"/>
            <a:ext cx="285830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2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6" name="Picture Placeholder 5">
            <a:extLst>
              <a:ext uri="{FF2B5EF4-FFF2-40B4-BE49-F238E27FC236}">
                <a16:creationId xmlns:a16="http://schemas.microsoft.com/office/drawing/2014/main" id="{AAE0E113-F0E5-43E6-85E3-3F76CE56A7E7}"/>
              </a:ext>
            </a:extLst>
          </p:cNvPr>
          <p:cNvSpPr>
            <a:spLocks noGrp="1"/>
          </p:cNvSpPr>
          <p:nvPr>
            <p:ph type="pic" sz="quarter" idx="14" hasCustomPrompt="1"/>
          </p:nvPr>
        </p:nvSpPr>
        <p:spPr>
          <a:xfrm>
            <a:off x="6870332" y="1107132"/>
            <a:ext cx="285830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2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7" name="Picture Placeholder 5">
            <a:extLst>
              <a:ext uri="{FF2B5EF4-FFF2-40B4-BE49-F238E27FC236}">
                <a16:creationId xmlns:a16="http://schemas.microsoft.com/office/drawing/2014/main" id="{C5FE9AC4-EC69-4B6D-964B-CC4BE54D7ACA}"/>
              </a:ext>
            </a:extLst>
          </p:cNvPr>
          <p:cNvSpPr>
            <a:spLocks noGrp="1"/>
          </p:cNvSpPr>
          <p:nvPr>
            <p:ph type="pic" sz="quarter" idx="15" hasCustomPrompt="1"/>
          </p:nvPr>
        </p:nvSpPr>
        <p:spPr>
          <a:xfrm>
            <a:off x="6870332" y="515662"/>
            <a:ext cx="2858303" cy="5125635"/>
          </a:xfrm>
          <a:prstGeom prst="rect">
            <a:avLst/>
          </a:prstGeom>
          <a:pattFill prst="wdDnDiag">
            <a:fgClr>
              <a:schemeClr val="tx1">
                <a:lumMod val="25000"/>
                <a:lumOff val="75000"/>
              </a:schemeClr>
            </a:fgClr>
            <a:bgClr>
              <a:schemeClr val="bg1"/>
            </a:bgClr>
          </a:pattFill>
          <a:effectLst>
            <a:outerShdw blurRad="317500" dist="254000" dir="9000000" sx="102000" sy="102000" algn="ctr" rotWithShape="0">
              <a:prstClr val="black">
                <a:alpha val="2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17343551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Phone Isometric Presentation Mockup 3">
    <p:spTree>
      <p:nvGrpSpPr>
        <p:cNvPr id="1" name=""/>
        <p:cNvGrpSpPr/>
        <p:nvPr/>
      </p:nvGrpSpPr>
      <p:grpSpPr>
        <a:xfrm>
          <a:off x="0" y="0"/>
          <a:ext cx="0" cy="0"/>
          <a:chOff x="0" y="0"/>
          <a:chExt cx="0" cy="0"/>
        </a:xfrm>
      </p:grpSpPr>
      <p:sp>
        <p:nvSpPr>
          <p:cNvPr id="9" name="Picture Placeholder 22">
            <a:extLst>
              <a:ext uri="{FF2B5EF4-FFF2-40B4-BE49-F238E27FC236}">
                <a16:creationId xmlns:a16="http://schemas.microsoft.com/office/drawing/2014/main" id="{2B705F24-7492-49E9-8F57-D9C0916A791A}"/>
              </a:ext>
            </a:extLst>
          </p:cNvPr>
          <p:cNvSpPr>
            <a:spLocks noGrp="1"/>
          </p:cNvSpPr>
          <p:nvPr>
            <p:ph type="pic" sz="quarter" idx="14" hasCustomPrompt="1"/>
          </p:nvPr>
        </p:nvSpPr>
        <p:spPr>
          <a:xfrm>
            <a:off x="9412304" y="1739812"/>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19" name="Picture Placeholder 22">
            <a:extLst>
              <a:ext uri="{FF2B5EF4-FFF2-40B4-BE49-F238E27FC236}">
                <a16:creationId xmlns:a16="http://schemas.microsoft.com/office/drawing/2014/main" id="{561C124B-FD17-451F-8B21-36D8B1756CAA}"/>
              </a:ext>
            </a:extLst>
          </p:cNvPr>
          <p:cNvSpPr>
            <a:spLocks noGrp="1"/>
          </p:cNvSpPr>
          <p:nvPr>
            <p:ph type="pic" sz="quarter" idx="15" hasCustomPrompt="1"/>
          </p:nvPr>
        </p:nvSpPr>
        <p:spPr>
          <a:xfrm>
            <a:off x="3960316" y="376204"/>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21" name="Picture Placeholder 22">
            <a:extLst>
              <a:ext uri="{FF2B5EF4-FFF2-40B4-BE49-F238E27FC236}">
                <a16:creationId xmlns:a16="http://schemas.microsoft.com/office/drawing/2014/main" id="{A8B205A5-8305-4108-890E-CC3289BC6DB2}"/>
              </a:ext>
            </a:extLst>
          </p:cNvPr>
          <p:cNvSpPr>
            <a:spLocks noGrp="1"/>
          </p:cNvSpPr>
          <p:nvPr>
            <p:ph type="pic" sz="quarter" idx="17" hasCustomPrompt="1"/>
          </p:nvPr>
        </p:nvSpPr>
        <p:spPr>
          <a:xfrm>
            <a:off x="7562906" y="-1000742"/>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isometricBottomDown">
              <a:rot lat="1967869" lon="19416000" rev="18240000"/>
            </a:camera>
            <a:lightRig rig="threePt" dir="t"/>
          </a:scene3d>
        </p:spPr>
        <p:txBody>
          <a:bodyPr anchor="ctr"/>
          <a:lstStyle>
            <a:lvl1pPr algn="ctr">
              <a:buNone/>
              <a:defRPr/>
            </a:lvl1pPr>
          </a:lstStyle>
          <a:p>
            <a:r>
              <a:rPr lang="en-US" dirty="0"/>
              <a:t>Insert your image here</a:t>
            </a:r>
          </a:p>
        </p:txBody>
      </p:sp>
      <p:sp>
        <p:nvSpPr>
          <p:cNvPr id="23" name="Picture Placeholder 22">
            <a:extLst>
              <a:ext uri="{FF2B5EF4-FFF2-40B4-BE49-F238E27FC236}">
                <a16:creationId xmlns:a16="http://schemas.microsoft.com/office/drawing/2014/main" id="{AF313397-A9C0-4FC5-968A-7B29F3419724}"/>
              </a:ext>
            </a:extLst>
          </p:cNvPr>
          <p:cNvSpPr>
            <a:spLocks noGrp="1"/>
          </p:cNvSpPr>
          <p:nvPr>
            <p:ph type="pic" sz="quarter" idx="18" hasCustomPrompt="1"/>
          </p:nvPr>
        </p:nvSpPr>
        <p:spPr>
          <a:xfrm>
            <a:off x="5719040" y="3027964"/>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isometricBottomDown">
              <a:rot lat="1967869" lon="19416000" rev="18240000"/>
            </a:camera>
            <a:lightRig rig="threePt" dir="t"/>
          </a:scene3d>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72969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Page Image 3">
    <p:spTree>
      <p:nvGrpSpPr>
        <p:cNvPr id="1" name=""/>
        <p:cNvGrpSpPr/>
        <p:nvPr/>
      </p:nvGrpSpPr>
      <p:grpSpPr>
        <a:xfrm>
          <a:off x="0" y="0"/>
          <a:ext cx="0" cy="0"/>
          <a:chOff x="0" y="0"/>
          <a:chExt cx="0" cy="0"/>
        </a:xfrm>
      </p:grpSpPr>
      <p:sp>
        <p:nvSpPr>
          <p:cNvPr id="119" name="Picture Placeholder 7">
            <a:extLst>
              <a:ext uri="{FF2B5EF4-FFF2-40B4-BE49-F238E27FC236}">
                <a16:creationId xmlns:a16="http://schemas.microsoft.com/office/drawing/2014/main" id="{44BAE2D1-B628-4691-A677-ADB0E964E747}"/>
              </a:ext>
            </a:extLst>
          </p:cNvPr>
          <p:cNvSpPr>
            <a:spLocks noGrp="1"/>
          </p:cNvSpPr>
          <p:nvPr>
            <p:ph type="pic" sz="quarter" idx="42" hasCustomPrompt="1"/>
          </p:nvPr>
        </p:nvSpPr>
        <p:spPr>
          <a:xfrm>
            <a:off x="5022350" y="21690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1" name="Picture Placeholder 7">
            <a:extLst>
              <a:ext uri="{FF2B5EF4-FFF2-40B4-BE49-F238E27FC236}">
                <a16:creationId xmlns:a16="http://schemas.microsoft.com/office/drawing/2014/main" id="{A347EBBF-2D69-46DA-828F-9790474072DD}"/>
              </a:ext>
            </a:extLst>
          </p:cNvPr>
          <p:cNvSpPr>
            <a:spLocks noGrp="1"/>
          </p:cNvSpPr>
          <p:nvPr>
            <p:ph type="pic" sz="quarter" idx="43" hasCustomPrompt="1"/>
          </p:nvPr>
        </p:nvSpPr>
        <p:spPr>
          <a:xfrm>
            <a:off x="7355975" y="21690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2" name="Picture Placeholder 7">
            <a:extLst>
              <a:ext uri="{FF2B5EF4-FFF2-40B4-BE49-F238E27FC236}">
                <a16:creationId xmlns:a16="http://schemas.microsoft.com/office/drawing/2014/main" id="{253329E5-9B46-4E84-BB47-C37A58E0DF47}"/>
              </a:ext>
            </a:extLst>
          </p:cNvPr>
          <p:cNvSpPr>
            <a:spLocks noGrp="1"/>
          </p:cNvSpPr>
          <p:nvPr>
            <p:ph type="pic" sz="quarter" idx="44" hasCustomPrompt="1"/>
          </p:nvPr>
        </p:nvSpPr>
        <p:spPr>
          <a:xfrm>
            <a:off x="9689600" y="21690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3" name="Picture Placeholder 7">
            <a:extLst>
              <a:ext uri="{FF2B5EF4-FFF2-40B4-BE49-F238E27FC236}">
                <a16:creationId xmlns:a16="http://schemas.microsoft.com/office/drawing/2014/main" id="{0283E3F9-6587-4698-B553-45FC5DDFC55F}"/>
              </a:ext>
            </a:extLst>
          </p:cNvPr>
          <p:cNvSpPr>
            <a:spLocks noGrp="1"/>
          </p:cNvSpPr>
          <p:nvPr>
            <p:ph type="pic" sz="quarter" idx="45" hasCustomPrompt="1"/>
          </p:nvPr>
        </p:nvSpPr>
        <p:spPr>
          <a:xfrm>
            <a:off x="2688725" y="21690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4" name="Picture Placeholder 7">
            <a:extLst>
              <a:ext uri="{FF2B5EF4-FFF2-40B4-BE49-F238E27FC236}">
                <a16:creationId xmlns:a16="http://schemas.microsoft.com/office/drawing/2014/main" id="{72DAC6A7-5A6C-43FA-9ECB-DA307EAF1EE8}"/>
              </a:ext>
            </a:extLst>
          </p:cNvPr>
          <p:cNvSpPr>
            <a:spLocks noGrp="1"/>
          </p:cNvSpPr>
          <p:nvPr>
            <p:ph type="pic" sz="quarter" idx="46" hasCustomPrompt="1"/>
          </p:nvPr>
        </p:nvSpPr>
        <p:spPr>
          <a:xfrm>
            <a:off x="355100" y="21690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5" name="Picture Placeholder 7">
            <a:extLst>
              <a:ext uri="{FF2B5EF4-FFF2-40B4-BE49-F238E27FC236}">
                <a16:creationId xmlns:a16="http://schemas.microsoft.com/office/drawing/2014/main" id="{C68E8BD3-1BA3-41BF-9E1F-0D147A74ED73}"/>
              </a:ext>
            </a:extLst>
          </p:cNvPr>
          <p:cNvSpPr>
            <a:spLocks noGrp="1"/>
          </p:cNvSpPr>
          <p:nvPr>
            <p:ph type="pic" sz="quarter" idx="47" hasCustomPrompt="1"/>
          </p:nvPr>
        </p:nvSpPr>
        <p:spPr>
          <a:xfrm>
            <a:off x="5002213" y="-523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6" name="Picture Placeholder 7">
            <a:extLst>
              <a:ext uri="{FF2B5EF4-FFF2-40B4-BE49-F238E27FC236}">
                <a16:creationId xmlns:a16="http://schemas.microsoft.com/office/drawing/2014/main" id="{467E7467-8256-4408-9292-5B5CB9C953F2}"/>
              </a:ext>
            </a:extLst>
          </p:cNvPr>
          <p:cNvSpPr>
            <a:spLocks noGrp="1"/>
          </p:cNvSpPr>
          <p:nvPr>
            <p:ph type="pic" sz="quarter" idx="48" hasCustomPrompt="1"/>
          </p:nvPr>
        </p:nvSpPr>
        <p:spPr>
          <a:xfrm>
            <a:off x="7335838" y="-523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7" name="Picture Placeholder 7">
            <a:extLst>
              <a:ext uri="{FF2B5EF4-FFF2-40B4-BE49-F238E27FC236}">
                <a16:creationId xmlns:a16="http://schemas.microsoft.com/office/drawing/2014/main" id="{B527A906-A3E8-416F-98C8-105B9F3C2832}"/>
              </a:ext>
            </a:extLst>
          </p:cNvPr>
          <p:cNvSpPr>
            <a:spLocks noGrp="1"/>
          </p:cNvSpPr>
          <p:nvPr>
            <p:ph type="pic" sz="quarter" idx="49" hasCustomPrompt="1"/>
          </p:nvPr>
        </p:nvSpPr>
        <p:spPr>
          <a:xfrm>
            <a:off x="9669463" y="-523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8" name="Picture Placeholder 7">
            <a:extLst>
              <a:ext uri="{FF2B5EF4-FFF2-40B4-BE49-F238E27FC236}">
                <a16:creationId xmlns:a16="http://schemas.microsoft.com/office/drawing/2014/main" id="{263B44AD-2BBC-463D-B8C0-455005CCAD36}"/>
              </a:ext>
            </a:extLst>
          </p:cNvPr>
          <p:cNvSpPr>
            <a:spLocks noGrp="1"/>
          </p:cNvSpPr>
          <p:nvPr>
            <p:ph type="pic" sz="quarter" idx="50" hasCustomPrompt="1"/>
          </p:nvPr>
        </p:nvSpPr>
        <p:spPr>
          <a:xfrm>
            <a:off x="2668588" y="-523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9" name="Picture Placeholder 7">
            <a:extLst>
              <a:ext uri="{FF2B5EF4-FFF2-40B4-BE49-F238E27FC236}">
                <a16:creationId xmlns:a16="http://schemas.microsoft.com/office/drawing/2014/main" id="{EB9D2E83-ECF0-4142-8813-ACBB405B6412}"/>
              </a:ext>
            </a:extLst>
          </p:cNvPr>
          <p:cNvSpPr>
            <a:spLocks noGrp="1"/>
          </p:cNvSpPr>
          <p:nvPr>
            <p:ph type="pic" sz="quarter" idx="51" hasCustomPrompt="1"/>
          </p:nvPr>
        </p:nvSpPr>
        <p:spPr>
          <a:xfrm>
            <a:off x="334963" y="-523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30" name="Picture Placeholder 7">
            <a:extLst>
              <a:ext uri="{FF2B5EF4-FFF2-40B4-BE49-F238E27FC236}">
                <a16:creationId xmlns:a16="http://schemas.microsoft.com/office/drawing/2014/main" id="{9510DE00-B27D-4871-B0D3-418B7B4E4CC4}"/>
              </a:ext>
            </a:extLst>
          </p:cNvPr>
          <p:cNvSpPr>
            <a:spLocks noGrp="1"/>
          </p:cNvSpPr>
          <p:nvPr>
            <p:ph type="pic" sz="quarter" idx="52" hasCustomPrompt="1"/>
          </p:nvPr>
        </p:nvSpPr>
        <p:spPr>
          <a:xfrm>
            <a:off x="4982076" y="4861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31" name="Picture Placeholder 7">
            <a:extLst>
              <a:ext uri="{FF2B5EF4-FFF2-40B4-BE49-F238E27FC236}">
                <a16:creationId xmlns:a16="http://schemas.microsoft.com/office/drawing/2014/main" id="{458C65F2-3630-4E00-B623-2938F12EEACC}"/>
              </a:ext>
            </a:extLst>
          </p:cNvPr>
          <p:cNvSpPr>
            <a:spLocks noGrp="1"/>
          </p:cNvSpPr>
          <p:nvPr>
            <p:ph type="pic" sz="quarter" idx="53" hasCustomPrompt="1"/>
          </p:nvPr>
        </p:nvSpPr>
        <p:spPr>
          <a:xfrm>
            <a:off x="7315701" y="4861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32" name="Picture Placeholder 7">
            <a:extLst>
              <a:ext uri="{FF2B5EF4-FFF2-40B4-BE49-F238E27FC236}">
                <a16:creationId xmlns:a16="http://schemas.microsoft.com/office/drawing/2014/main" id="{F1948D01-0142-4AFB-A637-5258CFA0D5F1}"/>
              </a:ext>
            </a:extLst>
          </p:cNvPr>
          <p:cNvSpPr>
            <a:spLocks noGrp="1"/>
          </p:cNvSpPr>
          <p:nvPr>
            <p:ph type="pic" sz="quarter" idx="54" hasCustomPrompt="1"/>
          </p:nvPr>
        </p:nvSpPr>
        <p:spPr>
          <a:xfrm>
            <a:off x="9649326" y="4861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33" name="Picture Placeholder 7">
            <a:extLst>
              <a:ext uri="{FF2B5EF4-FFF2-40B4-BE49-F238E27FC236}">
                <a16:creationId xmlns:a16="http://schemas.microsoft.com/office/drawing/2014/main" id="{78E2C31D-07F1-4615-BE16-775F32C815CE}"/>
              </a:ext>
            </a:extLst>
          </p:cNvPr>
          <p:cNvSpPr>
            <a:spLocks noGrp="1"/>
          </p:cNvSpPr>
          <p:nvPr>
            <p:ph type="pic" sz="quarter" idx="55" hasCustomPrompt="1"/>
          </p:nvPr>
        </p:nvSpPr>
        <p:spPr>
          <a:xfrm>
            <a:off x="2648451" y="4861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34" name="Picture Placeholder 7">
            <a:extLst>
              <a:ext uri="{FF2B5EF4-FFF2-40B4-BE49-F238E27FC236}">
                <a16:creationId xmlns:a16="http://schemas.microsoft.com/office/drawing/2014/main" id="{1AC0B563-E7DE-4CF2-A692-3E7191AFC1A9}"/>
              </a:ext>
            </a:extLst>
          </p:cNvPr>
          <p:cNvSpPr>
            <a:spLocks noGrp="1"/>
          </p:cNvSpPr>
          <p:nvPr>
            <p:ph type="pic" sz="quarter" idx="56" hasCustomPrompt="1"/>
          </p:nvPr>
        </p:nvSpPr>
        <p:spPr>
          <a:xfrm>
            <a:off x="314826" y="4861400"/>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43713058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Phone Isometric Presentation Mockup 4">
    <p:spTree>
      <p:nvGrpSpPr>
        <p:cNvPr id="1" name=""/>
        <p:cNvGrpSpPr/>
        <p:nvPr/>
      </p:nvGrpSpPr>
      <p:grpSpPr>
        <a:xfrm>
          <a:off x="0" y="0"/>
          <a:ext cx="0" cy="0"/>
          <a:chOff x="0" y="0"/>
          <a:chExt cx="0" cy="0"/>
        </a:xfrm>
      </p:grpSpPr>
      <p:sp>
        <p:nvSpPr>
          <p:cNvPr id="30" name="Picture Placeholder 22">
            <a:extLst>
              <a:ext uri="{FF2B5EF4-FFF2-40B4-BE49-F238E27FC236}">
                <a16:creationId xmlns:a16="http://schemas.microsoft.com/office/drawing/2014/main" id="{2128B0F3-56DD-4FAC-919C-D612594F17B5}"/>
              </a:ext>
            </a:extLst>
          </p:cNvPr>
          <p:cNvSpPr>
            <a:spLocks noGrp="1"/>
          </p:cNvSpPr>
          <p:nvPr>
            <p:ph type="pic" sz="quarter" idx="14" hasCustomPrompt="1"/>
          </p:nvPr>
        </p:nvSpPr>
        <p:spPr>
          <a:xfrm>
            <a:off x="4902173" y="114300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1" name="Picture Placeholder 22">
            <a:extLst>
              <a:ext uri="{FF2B5EF4-FFF2-40B4-BE49-F238E27FC236}">
                <a16:creationId xmlns:a16="http://schemas.microsoft.com/office/drawing/2014/main" id="{76DE6B5A-5EB0-455E-A806-53FA7B1C07CC}"/>
              </a:ext>
            </a:extLst>
          </p:cNvPr>
          <p:cNvSpPr>
            <a:spLocks noGrp="1"/>
          </p:cNvSpPr>
          <p:nvPr>
            <p:ph type="pic" sz="quarter" idx="15" hasCustomPrompt="1"/>
          </p:nvPr>
        </p:nvSpPr>
        <p:spPr>
          <a:xfrm>
            <a:off x="8978816" y="369016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2" name="Picture Placeholder 22">
            <a:extLst>
              <a:ext uri="{FF2B5EF4-FFF2-40B4-BE49-F238E27FC236}">
                <a16:creationId xmlns:a16="http://schemas.microsoft.com/office/drawing/2014/main" id="{116BFEA0-DDF5-4E40-986A-CFDBFE7E8DA7}"/>
              </a:ext>
            </a:extLst>
          </p:cNvPr>
          <p:cNvSpPr>
            <a:spLocks noGrp="1"/>
          </p:cNvSpPr>
          <p:nvPr>
            <p:ph type="pic" sz="quarter" idx="16" hasCustomPrompt="1"/>
          </p:nvPr>
        </p:nvSpPr>
        <p:spPr>
          <a:xfrm>
            <a:off x="1034112" y="-157272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3" name="Picture Placeholder 22">
            <a:extLst>
              <a:ext uri="{FF2B5EF4-FFF2-40B4-BE49-F238E27FC236}">
                <a16:creationId xmlns:a16="http://schemas.microsoft.com/office/drawing/2014/main" id="{B9281105-6837-4F18-A23C-FA619875F51B}"/>
              </a:ext>
            </a:extLst>
          </p:cNvPr>
          <p:cNvSpPr>
            <a:spLocks noGrp="1"/>
          </p:cNvSpPr>
          <p:nvPr>
            <p:ph type="pic" sz="quarter" idx="17" hasCustomPrompt="1"/>
          </p:nvPr>
        </p:nvSpPr>
        <p:spPr>
          <a:xfrm>
            <a:off x="-2837264" y="-428036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4" name="Picture Placeholder 22">
            <a:extLst>
              <a:ext uri="{FF2B5EF4-FFF2-40B4-BE49-F238E27FC236}">
                <a16:creationId xmlns:a16="http://schemas.microsoft.com/office/drawing/2014/main" id="{A4089A5A-EF5E-4D76-915C-CDFACF69A3D3}"/>
              </a:ext>
            </a:extLst>
          </p:cNvPr>
          <p:cNvSpPr>
            <a:spLocks noGrp="1"/>
          </p:cNvSpPr>
          <p:nvPr>
            <p:ph type="pic" sz="quarter" idx="18" hasCustomPrompt="1"/>
          </p:nvPr>
        </p:nvSpPr>
        <p:spPr>
          <a:xfrm>
            <a:off x="5308919" y="434093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5" name="Picture Placeholder 22">
            <a:extLst>
              <a:ext uri="{FF2B5EF4-FFF2-40B4-BE49-F238E27FC236}">
                <a16:creationId xmlns:a16="http://schemas.microsoft.com/office/drawing/2014/main" id="{300CB3D5-C434-4711-BE0C-07880CF559BE}"/>
              </a:ext>
            </a:extLst>
          </p:cNvPr>
          <p:cNvSpPr>
            <a:spLocks noGrp="1"/>
          </p:cNvSpPr>
          <p:nvPr>
            <p:ph type="pic" sz="quarter" idx="19" hasCustomPrompt="1"/>
          </p:nvPr>
        </p:nvSpPr>
        <p:spPr>
          <a:xfrm>
            <a:off x="9385562" y="688809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6" name="Picture Placeholder 22">
            <a:extLst>
              <a:ext uri="{FF2B5EF4-FFF2-40B4-BE49-F238E27FC236}">
                <a16:creationId xmlns:a16="http://schemas.microsoft.com/office/drawing/2014/main" id="{499D9085-2CE9-4968-8D40-CAA5C1A0EC06}"/>
              </a:ext>
            </a:extLst>
          </p:cNvPr>
          <p:cNvSpPr>
            <a:spLocks noGrp="1"/>
          </p:cNvSpPr>
          <p:nvPr>
            <p:ph type="pic" sz="quarter" idx="20" hasCustomPrompt="1"/>
          </p:nvPr>
        </p:nvSpPr>
        <p:spPr>
          <a:xfrm>
            <a:off x="1440858" y="162521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7" name="Picture Placeholder 22">
            <a:extLst>
              <a:ext uri="{FF2B5EF4-FFF2-40B4-BE49-F238E27FC236}">
                <a16:creationId xmlns:a16="http://schemas.microsoft.com/office/drawing/2014/main" id="{2D321684-1DF0-4703-89C3-71C0FCA0E0C3}"/>
              </a:ext>
            </a:extLst>
          </p:cNvPr>
          <p:cNvSpPr>
            <a:spLocks noGrp="1"/>
          </p:cNvSpPr>
          <p:nvPr>
            <p:ph type="pic" sz="quarter" idx="21" hasCustomPrompt="1"/>
          </p:nvPr>
        </p:nvSpPr>
        <p:spPr>
          <a:xfrm>
            <a:off x="-2430518" y="-108243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8" name="Picture Placeholder 22">
            <a:extLst>
              <a:ext uri="{FF2B5EF4-FFF2-40B4-BE49-F238E27FC236}">
                <a16:creationId xmlns:a16="http://schemas.microsoft.com/office/drawing/2014/main" id="{4D0F3EC0-93F6-4010-86A8-90F452BEEE09}"/>
              </a:ext>
            </a:extLst>
          </p:cNvPr>
          <p:cNvSpPr>
            <a:spLocks noGrp="1"/>
          </p:cNvSpPr>
          <p:nvPr>
            <p:ph type="pic" sz="quarter" idx="22" hasCustomPrompt="1"/>
          </p:nvPr>
        </p:nvSpPr>
        <p:spPr>
          <a:xfrm>
            <a:off x="4236166" y="-2328896"/>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9" name="Picture Placeholder 22">
            <a:extLst>
              <a:ext uri="{FF2B5EF4-FFF2-40B4-BE49-F238E27FC236}">
                <a16:creationId xmlns:a16="http://schemas.microsoft.com/office/drawing/2014/main" id="{FE0131D0-EAA8-45AD-A772-A338418C9AA9}"/>
              </a:ext>
            </a:extLst>
          </p:cNvPr>
          <p:cNvSpPr>
            <a:spLocks noGrp="1"/>
          </p:cNvSpPr>
          <p:nvPr>
            <p:ph type="pic" sz="quarter" idx="23" hasCustomPrompt="1"/>
          </p:nvPr>
        </p:nvSpPr>
        <p:spPr>
          <a:xfrm>
            <a:off x="8125233" y="40940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40" name="Picture Placeholder 22">
            <a:extLst>
              <a:ext uri="{FF2B5EF4-FFF2-40B4-BE49-F238E27FC236}">
                <a16:creationId xmlns:a16="http://schemas.microsoft.com/office/drawing/2014/main" id="{976AEA9A-8115-48E0-918F-4410B91D6FA0}"/>
              </a:ext>
            </a:extLst>
          </p:cNvPr>
          <p:cNvSpPr>
            <a:spLocks noGrp="1"/>
          </p:cNvSpPr>
          <p:nvPr>
            <p:ph type="pic" sz="quarter" idx="24" hasCustomPrompt="1"/>
          </p:nvPr>
        </p:nvSpPr>
        <p:spPr>
          <a:xfrm>
            <a:off x="11965227" y="310180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41" name="Picture Placeholder 22">
            <a:extLst>
              <a:ext uri="{FF2B5EF4-FFF2-40B4-BE49-F238E27FC236}">
                <a16:creationId xmlns:a16="http://schemas.microsoft.com/office/drawing/2014/main" id="{ED974735-2C47-4279-B116-D614471356D5}"/>
              </a:ext>
            </a:extLst>
          </p:cNvPr>
          <p:cNvSpPr>
            <a:spLocks noGrp="1"/>
          </p:cNvSpPr>
          <p:nvPr>
            <p:ph type="pic" sz="quarter" idx="25" hasCustomPrompt="1"/>
          </p:nvPr>
        </p:nvSpPr>
        <p:spPr>
          <a:xfrm>
            <a:off x="16018059" y="5606962"/>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08024175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Phone Isometric Presentation Mockup 5">
    <p:spTree>
      <p:nvGrpSpPr>
        <p:cNvPr id="1" name=""/>
        <p:cNvGrpSpPr/>
        <p:nvPr/>
      </p:nvGrpSpPr>
      <p:grpSpPr>
        <a:xfrm>
          <a:off x="0" y="0"/>
          <a:ext cx="0" cy="0"/>
          <a:chOff x="0" y="0"/>
          <a:chExt cx="0" cy="0"/>
        </a:xfrm>
      </p:grpSpPr>
      <p:sp>
        <p:nvSpPr>
          <p:cNvPr id="31" name="Picture Placeholder 22">
            <a:extLst>
              <a:ext uri="{FF2B5EF4-FFF2-40B4-BE49-F238E27FC236}">
                <a16:creationId xmlns:a16="http://schemas.microsoft.com/office/drawing/2014/main" id="{76DE6B5A-5EB0-455E-A806-53FA7B1C07CC}"/>
              </a:ext>
            </a:extLst>
          </p:cNvPr>
          <p:cNvSpPr>
            <a:spLocks noGrp="1" noChangeAspect="1"/>
          </p:cNvSpPr>
          <p:nvPr>
            <p:ph type="pic" sz="quarter" idx="15" hasCustomPrompt="1"/>
          </p:nvPr>
        </p:nvSpPr>
        <p:spPr>
          <a:xfrm>
            <a:off x="4445043" y="-171527"/>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58" name="Picture Placeholder 22">
            <a:extLst>
              <a:ext uri="{FF2B5EF4-FFF2-40B4-BE49-F238E27FC236}">
                <a16:creationId xmlns:a16="http://schemas.microsoft.com/office/drawing/2014/main" id="{90FCB97C-6BF3-4A42-8CBB-0DF7BF3026C9}"/>
              </a:ext>
            </a:extLst>
          </p:cNvPr>
          <p:cNvSpPr>
            <a:spLocks noGrp="1" noChangeAspect="1"/>
          </p:cNvSpPr>
          <p:nvPr>
            <p:ph type="pic" sz="quarter" idx="16" hasCustomPrompt="1"/>
          </p:nvPr>
        </p:nvSpPr>
        <p:spPr>
          <a:xfrm>
            <a:off x="-1635717" y="-4210127"/>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60" name="Picture Placeholder 22">
            <a:extLst>
              <a:ext uri="{FF2B5EF4-FFF2-40B4-BE49-F238E27FC236}">
                <a16:creationId xmlns:a16="http://schemas.microsoft.com/office/drawing/2014/main" id="{124C0FF9-289E-4496-92B9-190E32702D8E}"/>
              </a:ext>
            </a:extLst>
          </p:cNvPr>
          <p:cNvSpPr>
            <a:spLocks noGrp="1" noChangeAspect="1"/>
          </p:cNvSpPr>
          <p:nvPr>
            <p:ph type="pic" sz="quarter" idx="17" hasCustomPrompt="1"/>
          </p:nvPr>
        </p:nvSpPr>
        <p:spPr>
          <a:xfrm>
            <a:off x="10495323" y="3943273"/>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68" name="Picture Placeholder 22">
            <a:extLst>
              <a:ext uri="{FF2B5EF4-FFF2-40B4-BE49-F238E27FC236}">
                <a16:creationId xmlns:a16="http://schemas.microsoft.com/office/drawing/2014/main" id="{7E055C06-9C8F-4A17-AA18-775B5FB9ACDD}"/>
              </a:ext>
            </a:extLst>
          </p:cNvPr>
          <p:cNvSpPr>
            <a:spLocks noGrp="1" noChangeAspect="1"/>
          </p:cNvSpPr>
          <p:nvPr>
            <p:ph type="pic" sz="quarter" idx="18" hasCustomPrompt="1"/>
          </p:nvPr>
        </p:nvSpPr>
        <p:spPr>
          <a:xfrm>
            <a:off x="10323809" y="-685800"/>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0" name="Picture Placeholder 22">
            <a:extLst>
              <a:ext uri="{FF2B5EF4-FFF2-40B4-BE49-F238E27FC236}">
                <a16:creationId xmlns:a16="http://schemas.microsoft.com/office/drawing/2014/main" id="{3C36A0E5-BBE2-4C87-8A23-DD1FF018C79E}"/>
              </a:ext>
            </a:extLst>
          </p:cNvPr>
          <p:cNvSpPr>
            <a:spLocks noGrp="1" noChangeAspect="1"/>
          </p:cNvSpPr>
          <p:nvPr>
            <p:ph type="pic" sz="quarter" idx="19" hasCustomPrompt="1"/>
          </p:nvPr>
        </p:nvSpPr>
        <p:spPr>
          <a:xfrm>
            <a:off x="4243049" y="-4724400"/>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2" name="Picture Placeholder 22">
            <a:extLst>
              <a:ext uri="{FF2B5EF4-FFF2-40B4-BE49-F238E27FC236}">
                <a16:creationId xmlns:a16="http://schemas.microsoft.com/office/drawing/2014/main" id="{7A3F440A-1BD1-46EB-8601-F14AC2F706F7}"/>
              </a:ext>
            </a:extLst>
          </p:cNvPr>
          <p:cNvSpPr>
            <a:spLocks noGrp="1" noChangeAspect="1"/>
          </p:cNvSpPr>
          <p:nvPr>
            <p:ph type="pic" sz="quarter" idx="20" hasCustomPrompt="1"/>
          </p:nvPr>
        </p:nvSpPr>
        <p:spPr>
          <a:xfrm>
            <a:off x="16374089" y="3429000"/>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4" name="Picture Placeholder 22">
            <a:extLst>
              <a:ext uri="{FF2B5EF4-FFF2-40B4-BE49-F238E27FC236}">
                <a16:creationId xmlns:a16="http://schemas.microsoft.com/office/drawing/2014/main" id="{5FE632C7-A989-4083-B7E6-E630FB76C44E}"/>
              </a:ext>
            </a:extLst>
          </p:cNvPr>
          <p:cNvSpPr>
            <a:spLocks noGrp="1" noChangeAspect="1"/>
          </p:cNvSpPr>
          <p:nvPr>
            <p:ph type="pic" sz="quarter" idx="21" hasCustomPrompt="1"/>
          </p:nvPr>
        </p:nvSpPr>
        <p:spPr>
          <a:xfrm>
            <a:off x="4243049" y="3958512"/>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6" name="Picture Placeholder 22">
            <a:extLst>
              <a:ext uri="{FF2B5EF4-FFF2-40B4-BE49-F238E27FC236}">
                <a16:creationId xmlns:a16="http://schemas.microsoft.com/office/drawing/2014/main" id="{B4460ECD-B3DA-430C-8E09-86C63DB4CA9F}"/>
              </a:ext>
            </a:extLst>
          </p:cNvPr>
          <p:cNvSpPr>
            <a:spLocks noGrp="1" noChangeAspect="1"/>
          </p:cNvSpPr>
          <p:nvPr>
            <p:ph type="pic" sz="quarter" idx="22" hasCustomPrompt="1"/>
          </p:nvPr>
        </p:nvSpPr>
        <p:spPr>
          <a:xfrm>
            <a:off x="-1837711" y="-80088"/>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8" name="Picture Placeholder 22">
            <a:extLst>
              <a:ext uri="{FF2B5EF4-FFF2-40B4-BE49-F238E27FC236}">
                <a16:creationId xmlns:a16="http://schemas.microsoft.com/office/drawing/2014/main" id="{4ED75CF5-9F3D-4B85-BABF-42542AD3AC10}"/>
              </a:ext>
            </a:extLst>
          </p:cNvPr>
          <p:cNvSpPr>
            <a:spLocks noGrp="1" noChangeAspect="1"/>
          </p:cNvSpPr>
          <p:nvPr>
            <p:ph type="pic" sz="quarter" idx="23" hasCustomPrompt="1"/>
          </p:nvPr>
        </p:nvSpPr>
        <p:spPr>
          <a:xfrm>
            <a:off x="10293329" y="8073312"/>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373302875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Phone Isometric Presentation Mockup 6">
    <p:spTree>
      <p:nvGrpSpPr>
        <p:cNvPr id="1" name=""/>
        <p:cNvGrpSpPr/>
        <p:nvPr/>
      </p:nvGrpSpPr>
      <p:grpSpPr>
        <a:xfrm>
          <a:off x="0" y="0"/>
          <a:ext cx="0" cy="0"/>
          <a:chOff x="0" y="0"/>
          <a:chExt cx="0" cy="0"/>
        </a:xfrm>
      </p:grpSpPr>
      <p:sp>
        <p:nvSpPr>
          <p:cNvPr id="30" name="Picture Placeholder 22">
            <a:extLst>
              <a:ext uri="{FF2B5EF4-FFF2-40B4-BE49-F238E27FC236}">
                <a16:creationId xmlns:a16="http://schemas.microsoft.com/office/drawing/2014/main" id="{2128B0F3-56DD-4FAC-919C-D612594F17B5}"/>
              </a:ext>
            </a:extLst>
          </p:cNvPr>
          <p:cNvSpPr>
            <a:spLocks noGrp="1"/>
          </p:cNvSpPr>
          <p:nvPr>
            <p:ph type="pic" sz="quarter" idx="14" hasCustomPrompt="1"/>
          </p:nvPr>
        </p:nvSpPr>
        <p:spPr>
          <a:xfrm>
            <a:off x="4902173" y="114300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tx1">
                <a:lumMod val="25000"/>
                <a:lumOff val="75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79230798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Device Mockup - Page Title 1">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41066C-5C2C-4794-8102-70BFABC21422}"/>
              </a:ext>
            </a:extLst>
          </p:cNvPr>
          <p:cNvSpPr>
            <a:spLocks noGrp="1"/>
          </p:cNvSpPr>
          <p:nvPr>
            <p:ph type="pic" sz="quarter" idx="10" hasCustomPrompt="1"/>
          </p:nvPr>
        </p:nvSpPr>
        <p:spPr>
          <a:xfrm>
            <a:off x="2085263"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5145600"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8" name="Picture Placeholder 5">
            <a:extLst>
              <a:ext uri="{FF2B5EF4-FFF2-40B4-BE49-F238E27FC236}">
                <a16:creationId xmlns:a16="http://schemas.microsoft.com/office/drawing/2014/main" id="{97216045-2641-4344-B68B-E6E37D1D7AC7}"/>
              </a:ext>
            </a:extLst>
          </p:cNvPr>
          <p:cNvSpPr>
            <a:spLocks noGrp="1"/>
          </p:cNvSpPr>
          <p:nvPr>
            <p:ph type="pic" sz="quarter" idx="12" hasCustomPrompt="1"/>
          </p:nvPr>
        </p:nvSpPr>
        <p:spPr>
          <a:xfrm>
            <a:off x="8205937"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8768578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Device Mockup - Page Title 2">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8" name="Picture Placeholder 5">
            <a:extLst>
              <a:ext uri="{FF2B5EF4-FFF2-40B4-BE49-F238E27FC236}">
                <a16:creationId xmlns:a16="http://schemas.microsoft.com/office/drawing/2014/main" id="{97216045-2641-4344-B68B-E6E37D1D7AC7}"/>
              </a:ext>
            </a:extLst>
          </p:cNvPr>
          <p:cNvSpPr>
            <a:spLocks noGrp="1"/>
          </p:cNvSpPr>
          <p:nvPr>
            <p:ph type="pic" sz="quarter" idx="12" hasCustomPrompt="1"/>
          </p:nvPr>
        </p:nvSpPr>
        <p:spPr>
          <a:xfrm>
            <a:off x="6096000" y="2166958"/>
            <a:ext cx="4810837" cy="10573682"/>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3899631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Device Mockup - Page Title 3">
    <p:spTree>
      <p:nvGrpSpPr>
        <p:cNvPr id="1" name=""/>
        <p:cNvGrpSpPr/>
        <p:nvPr/>
      </p:nvGrpSpPr>
      <p:grpSpPr>
        <a:xfrm>
          <a:off x="0" y="0"/>
          <a:ext cx="0" cy="0"/>
          <a:chOff x="0" y="0"/>
          <a:chExt cx="0" cy="0"/>
        </a:xfrm>
      </p:grpSpPr>
      <p:sp>
        <p:nvSpPr>
          <p:cNvPr id="9" name="Picture Placeholder 5">
            <a:extLst>
              <a:ext uri="{FF2B5EF4-FFF2-40B4-BE49-F238E27FC236}">
                <a16:creationId xmlns:a16="http://schemas.microsoft.com/office/drawing/2014/main" id="{70BEADEE-94CE-4140-AE6E-72585F9C5F8E}"/>
              </a:ext>
            </a:extLst>
          </p:cNvPr>
          <p:cNvSpPr>
            <a:spLocks noGrp="1"/>
          </p:cNvSpPr>
          <p:nvPr>
            <p:ph type="pic" sz="quarter" idx="13" hasCustomPrompt="1"/>
          </p:nvPr>
        </p:nvSpPr>
        <p:spPr>
          <a:xfrm>
            <a:off x="1428871" y="2532786"/>
            <a:ext cx="1975104" cy="4133088"/>
          </a:xfrm>
          <a:prstGeom prst="rect">
            <a:avLst/>
          </a:prstGeom>
          <a:pattFill prst="wdDnDiag">
            <a:fgClr>
              <a:schemeClr val="tx1">
                <a:lumMod val="25000"/>
                <a:lumOff val="75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7" name="Picture Placeholder 5">
            <a:extLst>
              <a:ext uri="{FF2B5EF4-FFF2-40B4-BE49-F238E27FC236}">
                <a16:creationId xmlns:a16="http://schemas.microsoft.com/office/drawing/2014/main" id="{9DD69CA5-05E0-4BA8-9AF4-06E3A5241075}"/>
              </a:ext>
            </a:extLst>
          </p:cNvPr>
          <p:cNvSpPr>
            <a:spLocks noGrp="1"/>
          </p:cNvSpPr>
          <p:nvPr>
            <p:ph type="pic" sz="quarter" idx="12" hasCustomPrompt="1"/>
          </p:nvPr>
        </p:nvSpPr>
        <p:spPr>
          <a:xfrm>
            <a:off x="2538045" y="2349872"/>
            <a:ext cx="1975104" cy="4133088"/>
          </a:xfrm>
          <a:prstGeom prst="rect">
            <a:avLst/>
          </a:prstGeom>
          <a:pattFill prst="wdDnDiag">
            <a:fgClr>
              <a:schemeClr val="tx1">
                <a:lumMod val="25000"/>
                <a:lumOff val="75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6" name="Picture Placeholder 5">
            <a:extLst>
              <a:ext uri="{FF2B5EF4-FFF2-40B4-BE49-F238E27FC236}">
                <a16:creationId xmlns:a16="http://schemas.microsoft.com/office/drawing/2014/main" id="{861F926F-0F2B-4D4A-9DDB-F5B19FF50A52}"/>
              </a:ext>
            </a:extLst>
          </p:cNvPr>
          <p:cNvSpPr>
            <a:spLocks noGrp="1"/>
          </p:cNvSpPr>
          <p:nvPr>
            <p:ph type="pic" sz="quarter" idx="11" hasCustomPrompt="1"/>
          </p:nvPr>
        </p:nvSpPr>
        <p:spPr>
          <a:xfrm>
            <a:off x="3774195" y="2166958"/>
            <a:ext cx="1975104" cy="4133088"/>
          </a:xfrm>
          <a:prstGeom prst="rect">
            <a:avLst/>
          </a:prstGeom>
          <a:pattFill prst="wdDnDiag">
            <a:fgClr>
              <a:schemeClr val="tx1">
                <a:lumMod val="25000"/>
                <a:lumOff val="75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10" name="Picture Placeholder 5">
            <a:extLst>
              <a:ext uri="{FF2B5EF4-FFF2-40B4-BE49-F238E27FC236}">
                <a16:creationId xmlns:a16="http://schemas.microsoft.com/office/drawing/2014/main" id="{5B5C0050-E4B2-4439-AAE8-AA7EB1302843}"/>
              </a:ext>
            </a:extLst>
          </p:cNvPr>
          <p:cNvSpPr>
            <a:spLocks noGrp="1"/>
          </p:cNvSpPr>
          <p:nvPr>
            <p:ph type="pic" sz="quarter" idx="14" hasCustomPrompt="1"/>
          </p:nvPr>
        </p:nvSpPr>
        <p:spPr>
          <a:xfrm>
            <a:off x="9033120" y="2532786"/>
            <a:ext cx="1975104" cy="4133088"/>
          </a:xfrm>
          <a:prstGeom prst="rect">
            <a:avLst/>
          </a:prstGeom>
          <a:pattFill prst="wdDnDiag">
            <a:fgClr>
              <a:schemeClr val="tx1">
                <a:lumMod val="25000"/>
                <a:lumOff val="75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11" name="Picture Placeholder 5">
            <a:extLst>
              <a:ext uri="{FF2B5EF4-FFF2-40B4-BE49-F238E27FC236}">
                <a16:creationId xmlns:a16="http://schemas.microsoft.com/office/drawing/2014/main" id="{95611465-68F1-4C57-81BD-77DA7708DFD6}"/>
              </a:ext>
            </a:extLst>
          </p:cNvPr>
          <p:cNvSpPr>
            <a:spLocks noGrp="1"/>
          </p:cNvSpPr>
          <p:nvPr>
            <p:ph type="pic" sz="quarter" idx="15" hasCustomPrompt="1"/>
          </p:nvPr>
        </p:nvSpPr>
        <p:spPr>
          <a:xfrm>
            <a:off x="7692195" y="2349872"/>
            <a:ext cx="1975104" cy="4133088"/>
          </a:xfrm>
          <a:prstGeom prst="rect">
            <a:avLst/>
          </a:prstGeom>
          <a:pattFill prst="wdDnDiag">
            <a:fgClr>
              <a:schemeClr val="tx1">
                <a:lumMod val="25000"/>
                <a:lumOff val="75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12" name="Picture Placeholder 5">
            <a:extLst>
              <a:ext uri="{FF2B5EF4-FFF2-40B4-BE49-F238E27FC236}">
                <a16:creationId xmlns:a16="http://schemas.microsoft.com/office/drawing/2014/main" id="{A0761463-0D06-425A-A629-15FCC342DCC4}"/>
              </a:ext>
            </a:extLst>
          </p:cNvPr>
          <p:cNvSpPr>
            <a:spLocks noGrp="1"/>
          </p:cNvSpPr>
          <p:nvPr>
            <p:ph type="pic" sz="quarter" idx="16" hasCustomPrompt="1"/>
          </p:nvPr>
        </p:nvSpPr>
        <p:spPr>
          <a:xfrm>
            <a:off x="6351270" y="2166958"/>
            <a:ext cx="1975104" cy="4133088"/>
          </a:xfrm>
          <a:prstGeom prst="rect">
            <a:avLst/>
          </a:prstGeom>
          <a:pattFill prst="wdDnDiag">
            <a:fgClr>
              <a:schemeClr val="tx1">
                <a:lumMod val="25000"/>
                <a:lumOff val="75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5" name="Picture Placeholder 5">
            <a:extLst>
              <a:ext uri="{FF2B5EF4-FFF2-40B4-BE49-F238E27FC236}">
                <a16:creationId xmlns:a16="http://schemas.microsoft.com/office/drawing/2014/main" id="{23511C02-1EBF-48D6-B2A8-83C169F41A8D}"/>
              </a:ext>
            </a:extLst>
          </p:cNvPr>
          <p:cNvSpPr>
            <a:spLocks noGrp="1"/>
          </p:cNvSpPr>
          <p:nvPr>
            <p:ph type="pic" sz="quarter" idx="10" hasCustomPrompt="1"/>
          </p:nvPr>
        </p:nvSpPr>
        <p:spPr>
          <a:xfrm>
            <a:off x="5115120" y="1937794"/>
            <a:ext cx="1975104" cy="4133088"/>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38644633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Device Mockup - Page Title 4">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5108448" y="1779684"/>
            <a:ext cx="1975104" cy="4259165"/>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1727200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Device Mockup - Page Title 4.1">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3830100" y="1780747"/>
            <a:ext cx="4531800" cy="10154505"/>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32386019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Device Mockup - Page Title 4.2">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3830100" y="-5058203"/>
            <a:ext cx="4531800" cy="10154505"/>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412929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Device Mockup - Page Title 5">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41066C-5C2C-4794-8102-70BFABC21422}"/>
              </a:ext>
            </a:extLst>
          </p:cNvPr>
          <p:cNvSpPr>
            <a:spLocks noGrp="1"/>
          </p:cNvSpPr>
          <p:nvPr>
            <p:ph type="pic" sz="quarter" idx="10" hasCustomPrompt="1"/>
          </p:nvPr>
        </p:nvSpPr>
        <p:spPr>
          <a:xfrm>
            <a:off x="2665032"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5145600"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8" name="Picture Placeholder 5">
            <a:extLst>
              <a:ext uri="{FF2B5EF4-FFF2-40B4-BE49-F238E27FC236}">
                <a16:creationId xmlns:a16="http://schemas.microsoft.com/office/drawing/2014/main" id="{97216045-2641-4344-B68B-E6E37D1D7AC7}"/>
              </a:ext>
            </a:extLst>
          </p:cNvPr>
          <p:cNvSpPr>
            <a:spLocks noGrp="1"/>
          </p:cNvSpPr>
          <p:nvPr>
            <p:ph type="pic" sz="quarter" idx="12" hasCustomPrompt="1"/>
          </p:nvPr>
        </p:nvSpPr>
        <p:spPr>
          <a:xfrm>
            <a:off x="762616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11480264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age Image 4">
    <p:spTree>
      <p:nvGrpSpPr>
        <p:cNvPr id="1" name=""/>
        <p:cNvGrpSpPr/>
        <p:nvPr/>
      </p:nvGrpSpPr>
      <p:grpSpPr>
        <a:xfrm>
          <a:off x="0" y="0"/>
          <a:ext cx="0" cy="0"/>
          <a:chOff x="0" y="0"/>
          <a:chExt cx="0" cy="0"/>
        </a:xfrm>
      </p:grpSpPr>
      <p:sp>
        <p:nvSpPr>
          <p:cNvPr id="97" name="Picture Placeholder 7">
            <a:extLst>
              <a:ext uri="{FF2B5EF4-FFF2-40B4-BE49-F238E27FC236}">
                <a16:creationId xmlns:a16="http://schemas.microsoft.com/office/drawing/2014/main" id="{4636F8ED-A2C9-482E-A652-4011809EF4E5}"/>
              </a:ext>
            </a:extLst>
          </p:cNvPr>
          <p:cNvSpPr>
            <a:spLocks noGrp="1"/>
          </p:cNvSpPr>
          <p:nvPr>
            <p:ph type="pic" sz="quarter" idx="10" hasCustomPrompt="1"/>
          </p:nvPr>
        </p:nvSpPr>
        <p:spPr>
          <a:xfrm rot="1800000">
            <a:off x="334963" y="-523873"/>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98" name="Picture Placeholder 7">
            <a:extLst>
              <a:ext uri="{FF2B5EF4-FFF2-40B4-BE49-F238E27FC236}">
                <a16:creationId xmlns:a16="http://schemas.microsoft.com/office/drawing/2014/main" id="{02A753F5-B831-4BE0-AC0A-64917EECF516}"/>
              </a:ext>
            </a:extLst>
          </p:cNvPr>
          <p:cNvSpPr>
            <a:spLocks noGrp="1"/>
          </p:cNvSpPr>
          <p:nvPr>
            <p:ph type="pic" sz="quarter" idx="11" hasCustomPrompt="1"/>
          </p:nvPr>
        </p:nvSpPr>
        <p:spPr>
          <a:xfrm rot="1800000">
            <a:off x="1735592" y="-2891192"/>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99" name="Picture Placeholder 7">
            <a:extLst>
              <a:ext uri="{FF2B5EF4-FFF2-40B4-BE49-F238E27FC236}">
                <a16:creationId xmlns:a16="http://schemas.microsoft.com/office/drawing/2014/main" id="{67949C05-A13D-4662-B54F-2F252D34CAA8}"/>
              </a:ext>
            </a:extLst>
          </p:cNvPr>
          <p:cNvSpPr>
            <a:spLocks noGrp="1"/>
          </p:cNvSpPr>
          <p:nvPr>
            <p:ph type="pic" sz="quarter" idx="12" hasCustomPrompt="1"/>
          </p:nvPr>
        </p:nvSpPr>
        <p:spPr>
          <a:xfrm rot="1800000">
            <a:off x="-1065666" y="1843447"/>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0" name="Picture Placeholder 7">
            <a:extLst>
              <a:ext uri="{FF2B5EF4-FFF2-40B4-BE49-F238E27FC236}">
                <a16:creationId xmlns:a16="http://schemas.microsoft.com/office/drawing/2014/main" id="{419DF66E-3B5B-43D8-B683-A337F29E9717}"/>
              </a:ext>
            </a:extLst>
          </p:cNvPr>
          <p:cNvSpPr>
            <a:spLocks noGrp="1"/>
          </p:cNvSpPr>
          <p:nvPr>
            <p:ph type="pic" sz="quarter" idx="13" hasCustomPrompt="1"/>
          </p:nvPr>
        </p:nvSpPr>
        <p:spPr>
          <a:xfrm rot="1800000">
            <a:off x="-2466295" y="4210768"/>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1" name="Picture Placeholder 7">
            <a:extLst>
              <a:ext uri="{FF2B5EF4-FFF2-40B4-BE49-F238E27FC236}">
                <a16:creationId xmlns:a16="http://schemas.microsoft.com/office/drawing/2014/main" id="{C331EE80-4E13-4593-A20A-6EA0A91B3ECF}"/>
              </a:ext>
            </a:extLst>
          </p:cNvPr>
          <p:cNvSpPr>
            <a:spLocks noGrp="1"/>
          </p:cNvSpPr>
          <p:nvPr>
            <p:ph type="pic" sz="quarter" idx="15" hasCustomPrompt="1"/>
          </p:nvPr>
        </p:nvSpPr>
        <p:spPr>
          <a:xfrm rot="1800000">
            <a:off x="2475820" y="673556"/>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2" name="Picture Placeholder 7">
            <a:extLst>
              <a:ext uri="{FF2B5EF4-FFF2-40B4-BE49-F238E27FC236}">
                <a16:creationId xmlns:a16="http://schemas.microsoft.com/office/drawing/2014/main" id="{04C355EC-1E61-4068-B41A-6A9139B9789B}"/>
              </a:ext>
            </a:extLst>
          </p:cNvPr>
          <p:cNvSpPr>
            <a:spLocks noGrp="1"/>
          </p:cNvSpPr>
          <p:nvPr>
            <p:ph type="pic" sz="quarter" idx="16" hasCustomPrompt="1"/>
          </p:nvPr>
        </p:nvSpPr>
        <p:spPr>
          <a:xfrm rot="1800000">
            <a:off x="3876449" y="-1693763"/>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3" name="Picture Placeholder 7">
            <a:extLst>
              <a:ext uri="{FF2B5EF4-FFF2-40B4-BE49-F238E27FC236}">
                <a16:creationId xmlns:a16="http://schemas.microsoft.com/office/drawing/2014/main" id="{848B7DEA-9FD7-43C7-B2C6-01FE8145BE90}"/>
              </a:ext>
            </a:extLst>
          </p:cNvPr>
          <p:cNvSpPr>
            <a:spLocks noGrp="1"/>
          </p:cNvSpPr>
          <p:nvPr>
            <p:ph type="pic" sz="quarter" idx="17" hasCustomPrompt="1"/>
          </p:nvPr>
        </p:nvSpPr>
        <p:spPr>
          <a:xfrm rot="1800000">
            <a:off x="1075191" y="3040876"/>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4" name="Picture Placeholder 7">
            <a:extLst>
              <a:ext uri="{FF2B5EF4-FFF2-40B4-BE49-F238E27FC236}">
                <a16:creationId xmlns:a16="http://schemas.microsoft.com/office/drawing/2014/main" id="{1A8EA2A4-2D72-42C6-BD28-A87BF7C3C6A7}"/>
              </a:ext>
            </a:extLst>
          </p:cNvPr>
          <p:cNvSpPr>
            <a:spLocks noGrp="1"/>
          </p:cNvSpPr>
          <p:nvPr>
            <p:ph type="pic" sz="quarter" idx="18" hasCustomPrompt="1"/>
          </p:nvPr>
        </p:nvSpPr>
        <p:spPr>
          <a:xfrm rot="1800000">
            <a:off x="-325438" y="5408197"/>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5" name="Picture Placeholder 7">
            <a:extLst>
              <a:ext uri="{FF2B5EF4-FFF2-40B4-BE49-F238E27FC236}">
                <a16:creationId xmlns:a16="http://schemas.microsoft.com/office/drawing/2014/main" id="{05B2C7D7-2941-417F-B5F5-5E3C0450F0D8}"/>
              </a:ext>
            </a:extLst>
          </p:cNvPr>
          <p:cNvSpPr>
            <a:spLocks noGrp="1"/>
          </p:cNvSpPr>
          <p:nvPr>
            <p:ph type="pic" sz="quarter" idx="20" hasCustomPrompt="1"/>
          </p:nvPr>
        </p:nvSpPr>
        <p:spPr>
          <a:xfrm rot="1800000">
            <a:off x="4616677" y="1870985"/>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6" name="Picture Placeholder 7">
            <a:extLst>
              <a:ext uri="{FF2B5EF4-FFF2-40B4-BE49-F238E27FC236}">
                <a16:creationId xmlns:a16="http://schemas.microsoft.com/office/drawing/2014/main" id="{55C2D786-48B7-4945-A59D-75866BFE2945}"/>
              </a:ext>
            </a:extLst>
          </p:cNvPr>
          <p:cNvSpPr>
            <a:spLocks noGrp="1"/>
          </p:cNvSpPr>
          <p:nvPr>
            <p:ph type="pic" sz="quarter" idx="21" hasCustomPrompt="1"/>
          </p:nvPr>
        </p:nvSpPr>
        <p:spPr>
          <a:xfrm rot="1800000">
            <a:off x="6017306" y="-496334"/>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7" name="Picture Placeholder 7">
            <a:extLst>
              <a:ext uri="{FF2B5EF4-FFF2-40B4-BE49-F238E27FC236}">
                <a16:creationId xmlns:a16="http://schemas.microsoft.com/office/drawing/2014/main" id="{93FEB123-467F-47E6-B1DF-9FA62DF676B9}"/>
              </a:ext>
            </a:extLst>
          </p:cNvPr>
          <p:cNvSpPr>
            <a:spLocks noGrp="1"/>
          </p:cNvSpPr>
          <p:nvPr>
            <p:ph type="pic" sz="quarter" idx="22" hasCustomPrompt="1"/>
          </p:nvPr>
        </p:nvSpPr>
        <p:spPr>
          <a:xfrm rot="1800000">
            <a:off x="3216048" y="4238305"/>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8" name="Picture Placeholder 7">
            <a:extLst>
              <a:ext uri="{FF2B5EF4-FFF2-40B4-BE49-F238E27FC236}">
                <a16:creationId xmlns:a16="http://schemas.microsoft.com/office/drawing/2014/main" id="{FC6BE29C-4F41-411F-8B1C-059C37196DF1}"/>
              </a:ext>
            </a:extLst>
          </p:cNvPr>
          <p:cNvSpPr>
            <a:spLocks noGrp="1"/>
          </p:cNvSpPr>
          <p:nvPr>
            <p:ph type="pic" sz="quarter" idx="23" hasCustomPrompt="1"/>
          </p:nvPr>
        </p:nvSpPr>
        <p:spPr>
          <a:xfrm rot="1800000">
            <a:off x="1815419" y="6605626"/>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09" name="Picture Placeholder 7">
            <a:extLst>
              <a:ext uri="{FF2B5EF4-FFF2-40B4-BE49-F238E27FC236}">
                <a16:creationId xmlns:a16="http://schemas.microsoft.com/office/drawing/2014/main" id="{67BFBAB7-D6C2-4890-907C-75AF981500F2}"/>
              </a:ext>
            </a:extLst>
          </p:cNvPr>
          <p:cNvSpPr>
            <a:spLocks noGrp="1"/>
          </p:cNvSpPr>
          <p:nvPr>
            <p:ph type="pic" sz="quarter" idx="25" hasCustomPrompt="1"/>
          </p:nvPr>
        </p:nvSpPr>
        <p:spPr>
          <a:xfrm rot="1800000">
            <a:off x="6757534" y="3068414"/>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0" name="Picture Placeholder 7">
            <a:extLst>
              <a:ext uri="{FF2B5EF4-FFF2-40B4-BE49-F238E27FC236}">
                <a16:creationId xmlns:a16="http://schemas.microsoft.com/office/drawing/2014/main" id="{001744D7-CA39-4AC8-ADFB-36BAB6D7836D}"/>
              </a:ext>
            </a:extLst>
          </p:cNvPr>
          <p:cNvSpPr>
            <a:spLocks noGrp="1"/>
          </p:cNvSpPr>
          <p:nvPr>
            <p:ph type="pic" sz="quarter" idx="26" hasCustomPrompt="1"/>
          </p:nvPr>
        </p:nvSpPr>
        <p:spPr>
          <a:xfrm rot="1800000">
            <a:off x="8158163" y="701095"/>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1" name="Picture Placeholder 7">
            <a:extLst>
              <a:ext uri="{FF2B5EF4-FFF2-40B4-BE49-F238E27FC236}">
                <a16:creationId xmlns:a16="http://schemas.microsoft.com/office/drawing/2014/main" id="{56C1555B-AD07-4BD3-84E5-3001542713F5}"/>
              </a:ext>
            </a:extLst>
          </p:cNvPr>
          <p:cNvSpPr>
            <a:spLocks noGrp="1"/>
          </p:cNvSpPr>
          <p:nvPr>
            <p:ph type="pic" sz="quarter" idx="27" hasCustomPrompt="1"/>
          </p:nvPr>
        </p:nvSpPr>
        <p:spPr>
          <a:xfrm rot="1800000">
            <a:off x="5356905" y="5435734"/>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2" name="Picture Placeholder 7">
            <a:extLst>
              <a:ext uri="{FF2B5EF4-FFF2-40B4-BE49-F238E27FC236}">
                <a16:creationId xmlns:a16="http://schemas.microsoft.com/office/drawing/2014/main" id="{A12204A5-6682-492D-987B-2D475B6CF17C}"/>
              </a:ext>
            </a:extLst>
          </p:cNvPr>
          <p:cNvSpPr>
            <a:spLocks noGrp="1"/>
          </p:cNvSpPr>
          <p:nvPr>
            <p:ph type="pic" sz="quarter" idx="30" hasCustomPrompt="1"/>
          </p:nvPr>
        </p:nvSpPr>
        <p:spPr>
          <a:xfrm rot="1800000">
            <a:off x="8898391" y="4265843"/>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3" name="Picture Placeholder 7">
            <a:extLst>
              <a:ext uri="{FF2B5EF4-FFF2-40B4-BE49-F238E27FC236}">
                <a16:creationId xmlns:a16="http://schemas.microsoft.com/office/drawing/2014/main" id="{9BB253D3-4377-4270-8A00-6466F186C347}"/>
              </a:ext>
            </a:extLst>
          </p:cNvPr>
          <p:cNvSpPr>
            <a:spLocks noGrp="1"/>
          </p:cNvSpPr>
          <p:nvPr>
            <p:ph type="pic" sz="quarter" idx="31" hasCustomPrompt="1"/>
          </p:nvPr>
        </p:nvSpPr>
        <p:spPr>
          <a:xfrm rot="1800000">
            <a:off x="10299020" y="1898524"/>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4" name="Picture Placeholder 7">
            <a:extLst>
              <a:ext uri="{FF2B5EF4-FFF2-40B4-BE49-F238E27FC236}">
                <a16:creationId xmlns:a16="http://schemas.microsoft.com/office/drawing/2014/main" id="{C2EF00CF-C1A4-482A-B138-F373D1098E20}"/>
              </a:ext>
            </a:extLst>
          </p:cNvPr>
          <p:cNvSpPr>
            <a:spLocks noGrp="1"/>
          </p:cNvSpPr>
          <p:nvPr>
            <p:ph type="pic" sz="quarter" idx="32" hasCustomPrompt="1"/>
          </p:nvPr>
        </p:nvSpPr>
        <p:spPr>
          <a:xfrm rot="1800000">
            <a:off x="7497762" y="6633163"/>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5" name="Picture Placeholder 7">
            <a:extLst>
              <a:ext uri="{FF2B5EF4-FFF2-40B4-BE49-F238E27FC236}">
                <a16:creationId xmlns:a16="http://schemas.microsoft.com/office/drawing/2014/main" id="{7B918AF3-73B8-474F-B068-BB5143E931FC}"/>
              </a:ext>
            </a:extLst>
          </p:cNvPr>
          <p:cNvSpPr>
            <a:spLocks noGrp="1"/>
          </p:cNvSpPr>
          <p:nvPr>
            <p:ph type="pic" sz="quarter" idx="35" hasCustomPrompt="1"/>
          </p:nvPr>
        </p:nvSpPr>
        <p:spPr>
          <a:xfrm rot="1800000">
            <a:off x="11039248" y="5463272"/>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6" name="Picture Placeholder 7">
            <a:extLst>
              <a:ext uri="{FF2B5EF4-FFF2-40B4-BE49-F238E27FC236}">
                <a16:creationId xmlns:a16="http://schemas.microsoft.com/office/drawing/2014/main" id="{53424D2D-32EF-416F-AD15-A14300258436}"/>
              </a:ext>
            </a:extLst>
          </p:cNvPr>
          <p:cNvSpPr>
            <a:spLocks noGrp="1"/>
          </p:cNvSpPr>
          <p:nvPr>
            <p:ph type="pic" sz="quarter" idx="36" hasCustomPrompt="1"/>
          </p:nvPr>
        </p:nvSpPr>
        <p:spPr>
          <a:xfrm rot="1800000">
            <a:off x="12439877" y="3095953"/>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7" name="Picture Placeholder 7">
            <a:extLst>
              <a:ext uri="{FF2B5EF4-FFF2-40B4-BE49-F238E27FC236}">
                <a16:creationId xmlns:a16="http://schemas.microsoft.com/office/drawing/2014/main" id="{B99417A4-C103-4D8B-A289-BD9946642546}"/>
              </a:ext>
            </a:extLst>
          </p:cNvPr>
          <p:cNvSpPr>
            <a:spLocks noGrp="1"/>
          </p:cNvSpPr>
          <p:nvPr>
            <p:ph type="pic" sz="quarter" idx="40" hasCustomPrompt="1"/>
          </p:nvPr>
        </p:nvSpPr>
        <p:spPr>
          <a:xfrm rot="1800000">
            <a:off x="9558792" y="-1670861"/>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8" name="Picture Placeholder 7">
            <a:extLst>
              <a:ext uri="{FF2B5EF4-FFF2-40B4-BE49-F238E27FC236}">
                <a16:creationId xmlns:a16="http://schemas.microsoft.com/office/drawing/2014/main" id="{09DE20D0-F694-473C-8E51-D4CF04C810A8}"/>
              </a:ext>
            </a:extLst>
          </p:cNvPr>
          <p:cNvSpPr>
            <a:spLocks noGrp="1"/>
          </p:cNvSpPr>
          <p:nvPr>
            <p:ph type="pic" sz="quarter" idx="41" hasCustomPrompt="1"/>
          </p:nvPr>
        </p:nvSpPr>
        <p:spPr>
          <a:xfrm rot="1800000">
            <a:off x="11699649" y="-508456"/>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19" name="Picture Placeholder 7">
            <a:extLst>
              <a:ext uri="{FF2B5EF4-FFF2-40B4-BE49-F238E27FC236}">
                <a16:creationId xmlns:a16="http://schemas.microsoft.com/office/drawing/2014/main" id="{44BAE2D1-B628-4691-A677-ADB0E964E747}"/>
              </a:ext>
            </a:extLst>
          </p:cNvPr>
          <p:cNvSpPr>
            <a:spLocks noGrp="1"/>
          </p:cNvSpPr>
          <p:nvPr>
            <p:ph type="pic" sz="quarter" idx="42" hasCustomPrompt="1"/>
          </p:nvPr>
        </p:nvSpPr>
        <p:spPr>
          <a:xfrm rot="1800000">
            <a:off x="7400663" y="-2836117"/>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
        <p:nvSpPr>
          <p:cNvPr id="120" name="Picture Placeholder 7">
            <a:extLst>
              <a:ext uri="{FF2B5EF4-FFF2-40B4-BE49-F238E27FC236}">
                <a16:creationId xmlns:a16="http://schemas.microsoft.com/office/drawing/2014/main" id="{B6FB8B2D-7EE5-497D-A5B6-71DE6A30D4F1}"/>
              </a:ext>
            </a:extLst>
          </p:cNvPr>
          <p:cNvSpPr>
            <a:spLocks noGrp="1"/>
          </p:cNvSpPr>
          <p:nvPr>
            <p:ph type="pic" sz="quarter" idx="43" hasCustomPrompt="1"/>
          </p:nvPr>
        </p:nvSpPr>
        <p:spPr>
          <a:xfrm rot="1800000">
            <a:off x="-1788622" y="-1721302"/>
            <a:ext cx="2160000" cy="2520000"/>
          </a:xfrm>
          <a:prstGeom prst="roundRect">
            <a:avLst>
              <a:gd name="adj" fmla="val 3087"/>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6417421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Device Mockup - 5.1">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0D29D6E3-BF9D-44FC-B94A-FE34BFB57C71}"/>
              </a:ext>
            </a:extLst>
          </p:cNvPr>
          <p:cNvSpPr>
            <a:spLocks noGrp="1"/>
          </p:cNvSpPr>
          <p:nvPr>
            <p:ph type="pic" sz="quarter" idx="10" hasCustomPrompt="1"/>
          </p:nvPr>
        </p:nvSpPr>
        <p:spPr>
          <a:xfrm>
            <a:off x="-495496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4" name="Picture Placeholder 5">
            <a:extLst>
              <a:ext uri="{FF2B5EF4-FFF2-40B4-BE49-F238E27FC236}">
                <a16:creationId xmlns:a16="http://schemas.microsoft.com/office/drawing/2014/main" id="{DCA142FF-9DE6-40DB-AD54-ECDEC83E2324}"/>
              </a:ext>
            </a:extLst>
          </p:cNvPr>
          <p:cNvSpPr>
            <a:spLocks noGrp="1"/>
          </p:cNvSpPr>
          <p:nvPr>
            <p:ph type="pic" sz="quarter" idx="11" hasCustomPrompt="1"/>
          </p:nvPr>
        </p:nvSpPr>
        <p:spPr>
          <a:xfrm>
            <a:off x="-2474400"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6" name="Picture Placeholder 5">
            <a:extLst>
              <a:ext uri="{FF2B5EF4-FFF2-40B4-BE49-F238E27FC236}">
                <a16:creationId xmlns:a16="http://schemas.microsoft.com/office/drawing/2014/main" id="{E91330D2-75F1-4855-868C-BFD0C307B826}"/>
              </a:ext>
            </a:extLst>
          </p:cNvPr>
          <p:cNvSpPr>
            <a:spLocks noGrp="1"/>
          </p:cNvSpPr>
          <p:nvPr>
            <p:ph type="pic" sz="quarter" idx="12" hasCustomPrompt="1"/>
          </p:nvPr>
        </p:nvSpPr>
        <p:spPr>
          <a:xfrm>
            <a:off x="248266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990650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Device Mockup - 5.2">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15E1BC57-A422-442E-9A45-C3B86505EA87}"/>
              </a:ext>
            </a:extLst>
          </p:cNvPr>
          <p:cNvSpPr>
            <a:spLocks noGrp="1"/>
          </p:cNvSpPr>
          <p:nvPr>
            <p:ph type="pic" sz="quarter" idx="10" hasCustomPrompt="1"/>
          </p:nvPr>
        </p:nvSpPr>
        <p:spPr>
          <a:xfrm>
            <a:off x="-495496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7" name="Picture Placeholder 5">
            <a:extLst>
              <a:ext uri="{FF2B5EF4-FFF2-40B4-BE49-F238E27FC236}">
                <a16:creationId xmlns:a16="http://schemas.microsoft.com/office/drawing/2014/main" id="{ABC43775-2615-4373-BF08-E72F4BC0BEB0}"/>
              </a:ext>
            </a:extLst>
          </p:cNvPr>
          <p:cNvSpPr>
            <a:spLocks noGrp="1"/>
          </p:cNvSpPr>
          <p:nvPr>
            <p:ph type="pic" sz="quarter" idx="11" hasCustomPrompt="1"/>
          </p:nvPr>
        </p:nvSpPr>
        <p:spPr>
          <a:xfrm>
            <a:off x="248266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8" name="Picture Placeholder 5">
            <a:extLst>
              <a:ext uri="{FF2B5EF4-FFF2-40B4-BE49-F238E27FC236}">
                <a16:creationId xmlns:a16="http://schemas.microsoft.com/office/drawing/2014/main" id="{67FDD856-D0CB-4A6C-9C74-7B87BF796E0C}"/>
              </a:ext>
            </a:extLst>
          </p:cNvPr>
          <p:cNvSpPr>
            <a:spLocks noGrp="1"/>
          </p:cNvSpPr>
          <p:nvPr>
            <p:ph type="pic" sz="quarter" idx="12" hasCustomPrompt="1"/>
          </p:nvPr>
        </p:nvSpPr>
        <p:spPr>
          <a:xfrm>
            <a:off x="1278871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3276833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Device Mockup - 5.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90D42CE-21D7-46F7-A4E6-43081B64FDC4}"/>
              </a:ext>
            </a:extLst>
          </p:cNvPr>
          <p:cNvSpPr>
            <a:spLocks noGrp="1"/>
          </p:cNvSpPr>
          <p:nvPr>
            <p:ph type="pic" sz="quarter" idx="10" hasCustomPrompt="1"/>
          </p:nvPr>
        </p:nvSpPr>
        <p:spPr>
          <a:xfrm>
            <a:off x="248266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9" name="Picture Placeholder 5">
            <a:extLst>
              <a:ext uri="{FF2B5EF4-FFF2-40B4-BE49-F238E27FC236}">
                <a16:creationId xmlns:a16="http://schemas.microsoft.com/office/drawing/2014/main" id="{8CE3B082-8160-40B0-B3D4-F103A2E6EC92}"/>
              </a:ext>
            </a:extLst>
          </p:cNvPr>
          <p:cNvSpPr>
            <a:spLocks noGrp="1"/>
          </p:cNvSpPr>
          <p:nvPr>
            <p:ph type="pic" sz="quarter" idx="11" hasCustomPrompt="1"/>
          </p:nvPr>
        </p:nvSpPr>
        <p:spPr>
          <a:xfrm>
            <a:off x="12754686"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10" name="Picture Placeholder 5">
            <a:extLst>
              <a:ext uri="{FF2B5EF4-FFF2-40B4-BE49-F238E27FC236}">
                <a16:creationId xmlns:a16="http://schemas.microsoft.com/office/drawing/2014/main" id="{0955B990-90AC-4D32-9646-D9BAAD64C8A3}"/>
              </a:ext>
            </a:extLst>
          </p:cNvPr>
          <p:cNvSpPr>
            <a:spLocks noGrp="1"/>
          </p:cNvSpPr>
          <p:nvPr>
            <p:ph type="pic" sz="quarter" idx="12" hasCustomPrompt="1"/>
          </p:nvPr>
        </p:nvSpPr>
        <p:spPr>
          <a:xfrm>
            <a:off x="1501756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3931318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Device Mockup - Page Title 6">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41066C-5C2C-4794-8102-70BFABC21422}"/>
              </a:ext>
            </a:extLst>
          </p:cNvPr>
          <p:cNvSpPr>
            <a:spLocks noGrp="1"/>
          </p:cNvSpPr>
          <p:nvPr>
            <p:ph type="pic" sz="quarter" idx="10" hasCustomPrompt="1"/>
          </p:nvPr>
        </p:nvSpPr>
        <p:spPr>
          <a:xfrm>
            <a:off x="1524000"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3928368"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8" name="Picture Placeholder 5">
            <a:extLst>
              <a:ext uri="{FF2B5EF4-FFF2-40B4-BE49-F238E27FC236}">
                <a16:creationId xmlns:a16="http://schemas.microsoft.com/office/drawing/2014/main" id="{97216045-2641-4344-B68B-E6E37D1D7AC7}"/>
              </a:ext>
            </a:extLst>
          </p:cNvPr>
          <p:cNvSpPr>
            <a:spLocks noGrp="1"/>
          </p:cNvSpPr>
          <p:nvPr>
            <p:ph type="pic" sz="quarter" idx="12" hasCustomPrompt="1"/>
          </p:nvPr>
        </p:nvSpPr>
        <p:spPr>
          <a:xfrm>
            <a:off x="6332736"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9" name="Picture Placeholder 5">
            <a:extLst>
              <a:ext uri="{FF2B5EF4-FFF2-40B4-BE49-F238E27FC236}">
                <a16:creationId xmlns:a16="http://schemas.microsoft.com/office/drawing/2014/main" id="{79A91F3C-9111-4296-A6C1-542F2B1DBF36}"/>
              </a:ext>
            </a:extLst>
          </p:cNvPr>
          <p:cNvSpPr>
            <a:spLocks noGrp="1"/>
          </p:cNvSpPr>
          <p:nvPr>
            <p:ph type="pic" sz="quarter" idx="13" hasCustomPrompt="1"/>
          </p:nvPr>
        </p:nvSpPr>
        <p:spPr>
          <a:xfrm>
            <a:off x="8737104" y="1779685"/>
            <a:ext cx="1900800" cy="4136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06666116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Device Mockup - Page Title 7">
    <p:spTree>
      <p:nvGrpSpPr>
        <p:cNvPr id="1" name=""/>
        <p:cNvGrpSpPr/>
        <p:nvPr/>
      </p:nvGrpSpPr>
      <p:grpSpPr>
        <a:xfrm>
          <a:off x="0" y="0"/>
          <a:ext cx="0" cy="0"/>
          <a:chOff x="0" y="0"/>
          <a:chExt cx="0" cy="0"/>
        </a:xfrm>
      </p:grpSpPr>
      <p:sp>
        <p:nvSpPr>
          <p:cNvPr id="17" name="Picture Placeholder 4">
            <a:extLst>
              <a:ext uri="{FF2B5EF4-FFF2-40B4-BE49-F238E27FC236}">
                <a16:creationId xmlns:a16="http://schemas.microsoft.com/office/drawing/2014/main" id="{8CD1EA07-F28B-4EE2-975A-12EE7F6D65FA}"/>
              </a:ext>
            </a:extLst>
          </p:cNvPr>
          <p:cNvSpPr>
            <a:spLocks noGrp="1"/>
          </p:cNvSpPr>
          <p:nvPr>
            <p:ph type="pic" sz="quarter" idx="12" hasCustomPrompt="1"/>
          </p:nvPr>
        </p:nvSpPr>
        <p:spPr>
          <a:xfrm>
            <a:off x="7821419" y="1990628"/>
            <a:ext cx="2332800" cy="5416012"/>
          </a:xfrm>
          <a:prstGeom prst="roundRect">
            <a:avLst>
              <a:gd name="adj" fmla="val 14489"/>
            </a:avLst>
          </a:prstGeom>
          <a:pattFill prst="wdDnDiag">
            <a:fgClr>
              <a:schemeClr val="tx1">
                <a:lumMod val="25000"/>
                <a:lumOff val="75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2" name="Picture Placeholder 4">
            <a:extLst>
              <a:ext uri="{FF2B5EF4-FFF2-40B4-BE49-F238E27FC236}">
                <a16:creationId xmlns:a16="http://schemas.microsoft.com/office/drawing/2014/main" id="{92D5C748-ED9B-4E7F-BF0A-6DE00637AEB9}"/>
              </a:ext>
            </a:extLst>
          </p:cNvPr>
          <p:cNvSpPr>
            <a:spLocks noGrp="1"/>
          </p:cNvSpPr>
          <p:nvPr>
            <p:ph type="pic" sz="quarter" idx="13" hasCustomPrompt="1"/>
          </p:nvPr>
        </p:nvSpPr>
        <p:spPr>
          <a:xfrm>
            <a:off x="5488619" y="3463828"/>
            <a:ext cx="2332800" cy="5416012"/>
          </a:xfrm>
          <a:prstGeom prst="roundRect">
            <a:avLst>
              <a:gd name="adj" fmla="val 14489"/>
            </a:avLst>
          </a:prstGeom>
          <a:pattFill prst="wdDnDiag">
            <a:fgClr>
              <a:schemeClr val="tx1">
                <a:lumMod val="25000"/>
                <a:lumOff val="75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3" name="Picture Placeholder 4">
            <a:extLst>
              <a:ext uri="{FF2B5EF4-FFF2-40B4-BE49-F238E27FC236}">
                <a16:creationId xmlns:a16="http://schemas.microsoft.com/office/drawing/2014/main" id="{66F3F48E-458C-42E6-9F48-D59A965C7F44}"/>
              </a:ext>
            </a:extLst>
          </p:cNvPr>
          <p:cNvSpPr>
            <a:spLocks noGrp="1"/>
          </p:cNvSpPr>
          <p:nvPr>
            <p:ph type="pic" sz="quarter" idx="14" hasCustomPrompt="1"/>
          </p:nvPr>
        </p:nvSpPr>
        <p:spPr>
          <a:xfrm>
            <a:off x="3155819" y="4937028"/>
            <a:ext cx="2332800" cy="5416012"/>
          </a:xfrm>
          <a:prstGeom prst="roundRect">
            <a:avLst>
              <a:gd name="adj" fmla="val 14489"/>
            </a:avLst>
          </a:prstGeom>
          <a:pattFill prst="wdDnDiag">
            <a:fgClr>
              <a:schemeClr val="tx1">
                <a:lumMod val="25000"/>
                <a:lumOff val="75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4" name="Picture Placeholder 4">
            <a:extLst>
              <a:ext uri="{FF2B5EF4-FFF2-40B4-BE49-F238E27FC236}">
                <a16:creationId xmlns:a16="http://schemas.microsoft.com/office/drawing/2014/main" id="{D3367E99-B49F-4A00-BF2F-3F240242FAB8}"/>
              </a:ext>
            </a:extLst>
          </p:cNvPr>
          <p:cNvSpPr>
            <a:spLocks noGrp="1"/>
          </p:cNvSpPr>
          <p:nvPr>
            <p:ph type="pic" sz="quarter" idx="15" hasCustomPrompt="1"/>
          </p:nvPr>
        </p:nvSpPr>
        <p:spPr>
          <a:xfrm>
            <a:off x="12367800" y="-890883"/>
            <a:ext cx="2332800" cy="5416012"/>
          </a:xfrm>
          <a:prstGeom prst="roundRect">
            <a:avLst>
              <a:gd name="adj" fmla="val 14489"/>
            </a:avLst>
          </a:prstGeom>
          <a:pattFill prst="wdDnDiag">
            <a:fgClr>
              <a:schemeClr val="tx1">
                <a:lumMod val="25000"/>
                <a:lumOff val="75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5" name="Picture Placeholder 4">
            <a:extLst>
              <a:ext uri="{FF2B5EF4-FFF2-40B4-BE49-F238E27FC236}">
                <a16:creationId xmlns:a16="http://schemas.microsoft.com/office/drawing/2014/main" id="{E5D4C8A0-AEBE-45FA-A01B-97A334E8D45C}"/>
              </a:ext>
            </a:extLst>
          </p:cNvPr>
          <p:cNvSpPr>
            <a:spLocks noGrp="1"/>
          </p:cNvSpPr>
          <p:nvPr>
            <p:ph type="pic" sz="quarter" idx="16" hasCustomPrompt="1"/>
          </p:nvPr>
        </p:nvSpPr>
        <p:spPr>
          <a:xfrm>
            <a:off x="10035000" y="582317"/>
            <a:ext cx="2332800" cy="5416012"/>
          </a:xfrm>
          <a:prstGeom prst="roundRect">
            <a:avLst>
              <a:gd name="adj" fmla="val 14489"/>
            </a:avLst>
          </a:prstGeom>
          <a:pattFill prst="wdDnDiag">
            <a:fgClr>
              <a:schemeClr val="tx1">
                <a:lumMod val="25000"/>
                <a:lumOff val="75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06617366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Device Mockup - Page Title 8">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07631D78-AAE0-4EB5-B1C8-F41FC0A50E9F}"/>
              </a:ext>
            </a:extLst>
          </p:cNvPr>
          <p:cNvSpPr>
            <a:spLocks noGrp="1"/>
          </p:cNvSpPr>
          <p:nvPr>
            <p:ph type="pic" sz="quarter" idx="16" hasCustomPrompt="1"/>
          </p:nvPr>
        </p:nvSpPr>
        <p:spPr>
          <a:xfrm>
            <a:off x="2477735" y="1487624"/>
            <a:ext cx="2276196" cy="5284594"/>
          </a:xfrm>
          <a:prstGeom prst="roundRect">
            <a:avLst>
              <a:gd name="adj" fmla="val 14489"/>
            </a:avLst>
          </a:prstGeom>
          <a:pattFill prst="wdDnDiag">
            <a:fgClr>
              <a:schemeClr val="tx1">
                <a:lumMod val="25000"/>
                <a:lumOff val="75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1" name="Picture Placeholder 4">
            <a:extLst>
              <a:ext uri="{FF2B5EF4-FFF2-40B4-BE49-F238E27FC236}">
                <a16:creationId xmlns:a16="http://schemas.microsoft.com/office/drawing/2014/main" id="{6BD782CA-19B8-4FA0-B94A-A3422513A284}"/>
              </a:ext>
            </a:extLst>
          </p:cNvPr>
          <p:cNvSpPr>
            <a:spLocks noGrp="1"/>
          </p:cNvSpPr>
          <p:nvPr>
            <p:ph type="pic" sz="quarter" idx="19" hasCustomPrompt="1"/>
          </p:nvPr>
        </p:nvSpPr>
        <p:spPr>
          <a:xfrm>
            <a:off x="2477735" y="815094"/>
            <a:ext cx="2276196" cy="5284594"/>
          </a:xfrm>
          <a:prstGeom prst="roundRect">
            <a:avLst>
              <a:gd name="adj" fmla="val 14489"/>
            </a:avLst>
          </a:prstGeom>
          <a:pattFill prst="wdDnDiag">
            <a:fgClr>
              <a:schemeClr val="tx1">
                <a:lumMod val="25000"/>
                <a:lumOff val="75000"/>
              </a:schemeClr>
            </a:fgClr>
            <a:bgClr>
              <a:schemeClr val="bg1"/>
            </a:bgClr>
          </a:pattFill>
          <a:effectLst>
            <a:outerShdw blurRad="368300" dist="101600" dir="8520000" sx="102000" sy="102000" algn="ctr" rotWithShape="0">
              <a:prstClr val="black">
                <a:alpha val="30000"/>
              </a:prstClr>
            </a:outerShdw>
          </a:effectLst>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2" name="Picture Placeholder 4">
            <a:extLst>
              <a:ext uri="{FF2B5EF4-FFF2-40B4-BE49-F238E27FC236}">
                <a16:creationId xmlns:a16="http://schemas.microsoft.com/office/drawing/2014/main" id="{9416638E-A45F-48FC-BB3B-3FF1FA548F58}"/>
              </a:ext>
            </a:extLst>
          </p:cNvPr>
          <p:cNvSpPr>
            <a:spLocks noGrp="1"/>
          </p:cNvSpPr>
          <p:nvPr>
            <p:ph type="pic" sz="quarter" idx="20" hasCustomPrompt="1"/>
          </p:nvPr>
        </p:nvSpPr>
        <p:spPr>
          <a:xfrm>
            <a:off x="2477735" y="142564"/>
            <a:ext cx="2276196" cy="5284594"/>
          </a:xfrm>
          <a:prstGeom prst="roundRect">
            <a:avLst>
              <a:gd name="adj" fmla="val 14489"/>
            </a:avLst>
          </a:prstGeom>
          <a:pattFill prst="wdDnDiag">
            <a:fgClr>
              <a:schemeClr val="tx1">
                <a:lumMod val="25000"/>
                <a:lumOff val="75000"/>
              </a:schemeClr>
            </a:fgClr>
            <a:bgClr>
              <a:schemeClr val="bg1"/>
            </a:bgClr>
          </a:pattFill>
          <a:effectLst>
            <a:outerShdw blurRad="368300" dist="101600" dir="8520000" sx="102000" sy="102000" algn="ctr" rotWithShape="0">
              <a:prstClr val="black">
                <a:alpha val="30000"/>
              </a:prstClr>
            </a:outerShdw>
          </a:effectLst>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Tree>
    <p:extLst>
      <p:ext uri="{BB962C8B-B14F-4D97-AF65-F5344CB8AC3E}">
        <p14:creationId xmlns:p14="http://schemas.microsoft.com/office/powerpoint/2010/main" val="325891145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Device Mockup - Page Title 9">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A4C2440-9867-45A5-A7B9-82F1D3CF53BB}"/>
              </a:ext>
            </a:extLst>
          </p:cNvPr>
          <p:cNvSpPr>
            <a:spLocks noGrp="1"/>
          </p:cNvSpPr>
          <p:nvPr>
            <p:ph type="pic" sz="quarter" idx="10" hasCustomPrompt="1"/>
          </p:nvPr>
        </p:nvSpPr>
        <p:spPr>
          <a:xfrm>
            <a:off x="791899" y="2036890"/>
            <a:ext cx="4243087" cy="5718148"/>
          </a:xfrm>
          <a:prstGeom prst="rect">
            <a:avLst/>
          </a:prstGeom>
          <a:pattFill prst="wdDnDiag">
            <a:fgClr>
              <a:schemeClr val="tx1">
                <a:lumMod val="25000"/>
                <a:lumOff val="75000"/>
              </a:schemeClr>
            </a:fgClr>
            <a:bgClr>
              <a:schemeClr val="bg1"/>
            </a:bgClr>
          </a:pattFill>
        </p:spPr>
        <p:txBody>
          <a:bodyPr anchor="ctr"/>
          <a:lstStyle>
            <a:lvl1pPr marL="0" indent="0" algn="ctr">
              <a:buNone/>
              <a:defRPr sz="28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00174875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Device Mockup - Page Title 9.1">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8" name="Picture Placeholder 4">
            <a:extLst>
              <a:ext uri="{FF2B5EF4-FFF2-40B4-BE49-F238E27FC236}">
                <a16:creationId xmlns:a16="http://schemas.microsoft.com/office/drawing/2014/main" id="{958B12F0-DFC4-448A-9151-2B66E71E1926}"/>
              </a:ext>
            </a:extLst>
          </p:cNvPr>
          <p:cNvSpPr>
            <a:spLocks noGrp="1"/>
          </p:cNvSpPr>
          <p:nvPr>
            <p:ph type="pic" sz="quarter" idx="10" hasCustomPrompt="1"/>
          </p:nvPr>
        </p:nvSpPr>
        <p:spPr>
          <a:xfrm rot="1800000">
            <a:off x="7131560" y="545639"/>
            <a:ext cx="5189913" cy="6668400"/>
          </a:xfrm>
          <a:prstGeom prst="rect">
            <a:avLst/>
          </a:prstGeom>
          <a:pattFill prst="wdDnDiag">
            <a:fgClr>
              <a:schemeClr val="tx1">
                <a:lumMod val="25000"/>
                <a:lumOff val="75000"/>
              </a:schemeClr>
            </a:fgClr>
            <a:bgClr>
              <a:schemeClr val="bg1"/>
            </a:bgClr>
          </a:pattFill>
        </p:spPr>
        <p:txBody>
          <a:bodyPr anchor="ctr"/>
          <a:lstStyle>
            <a:lvl1pPr marL="0" indent="0" algn="ctr">
              <a:buNone/>
              <a:defRPr sz="28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58423748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Device Mockup - Page Title 9.2">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958B12F0-DFC4-448A-9151-2B66E71E1926}"/>
              </a:ext>
            </a:extLst>
          </p:cNvPr>
          <p:cNvSpPr>
            <a:spLocks noGrp="1"/>
          </p:cNvSpPr>
          <p:nvPr>
            <p:ph type="pic" sz="quarter" idx="10" hasCustomPrompt="1"/>
          </p:nvPr>
        </p:nvSpPr>
        <p:spPr>
          <a:xfrm>
            <a:off x="4032431" y="2306320"/>
            <a:ext cx="4126050" cy="3057538"/>
          </a:xfrm>
          <a:prstGeom prst="rect">
            <a:avLst/>
          </a:prstGeom>
          <a:pattFill prst="wdDnDiag">
            <a:fgClr>
              <a:schemeClr val="tx1">
                <a:lumMod val="25000"/>
                <a:lumOff val="75000"/>
              </a:schemeClr>
            </a:fgClr>
            <a:bgClr>
              <a:schemeClr val="bg1"/>
            </a:bgClr>
          </a:pattFill>
        </p:spPr>
        <p:txBody>
          <a:bodyPr anchor="ctr"/>
          <a:lstStyle>
            <a:lvl1pPr marL="0" indent="0" algn="ctr">
              <a:buNone/>
              <a:defRPr sz="28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43773733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Device Mockup - Page Title 10">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6424573" y="1937794"/>
            <a:ext cx="4928400" cy="27828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3204689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Subtitl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0" y="2002970"/>
            <a:ext cx="11125200" cy="2895601"/>
          </a:xfrm>
          <a:prstGeom prst="rect">
            <a:avLst/>
          </a:prstGeom>
          <a:pattFill prst="wdDnDiag">
            <a:fgClr>
              <a:schemeClr val="tx1">
                <a:lumMod val="25000"/>
                <a:lumOff val="75000"/>
              </a:schemeClr>
            </a:fgClr>
            <a:bgClr>
              <a:schemeClr val="bg1"/>
            </a:bgClr>
          </a:pattFill>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358276989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Device Mockup - 10.1">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70F20B31-E928-4527-A463-5E89188AFBED}"/>
              </a:ext>
            </a:extLst>
          </p:cNvPr>
          <p:cNvSpPr>
            <a:spLocks noGrp="1"/>
          </p:cNvSpPr>
          <p:nvPr>
            <p:ph type="pic" sz="quarter" idx="11" hasCustomPrompt="1"/>
          </p:nvPr>
        </p:nvSpPr>
        <p:spPr>
          <a:xfrm>
            <a:off x="2137635" y="3180136"/>
            <a:ext cx="7954368" cy="44914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326184994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Device Mockup - Page Title 1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361440" y="2264311"/>
            <a:ext cx="4653279" cy="306004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23258666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Device Mockup - Page Title 12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524000" y="1773750"/>
            <a:ext cx="1905000" cy="4112700"/>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8771980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Device Mockup - Page Title 14">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312350" y="1773750"/>
            <a:ext cx="1905000" cy="4112700"/>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10" name="Picture Placeholder 4">
            <a:extLst>
              <a:ext uri="{FF2B5EF4-FFF2-40B4-BE49-F238E27FC236}">
                <a16:creationId xmlns:a16="http://schemas.microsoft.com/office/drawing/2014/main" id="{CBD1EE7E-E7B4-4CEE-9767-31BC297DDAEE}"/>
              </a:ext>
            </a:extLst>
          </p:cNvPr>
          <p:cNvSpPr>
            <a:spLocks noGrp="1"/>
          </p:cNvSpPr>
          <p:nvPr>
            <p:ph type="pic" sz="quarter" idx="11" hasCustomPrompt="1"/>
          </p:nvPr>
        </p:nvSpPr>
        <p:spPr>
          <a:xfrm>
            <a:off x="3885533" y="1773750"/>
            <a:ext cx="1905000" cy="4112700"/>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11" name="Picture Placeholder 4">
            <a:extLst>
              <a:ext uri="{FF2B5EF4-FFF2-40B4-BE49-F238E27FC236}">
                <a16:creationId xmlns:a16="http://schemas.microsoft.com/office/drawing/2014/main" id="{F16F9E1D-04FC-4B5F-9BF8-E774DF885BD5}"/>
              </a:ext>
            </a:extLst>
          </p:cNvPr>
          <p:cNvSpPr>
            <a:spLocks noGrp="1"/>
          </p:cNvSpPr>
          <p:nvPr>
            <p:ph type="pic" sz="quarter" idx="12" hasCustomPrompt="1"/>
          </p:nvPr>
        </p:nvSpPr>
        <p:spPr>
          <a:xfrm>
            <a:off x="6458716" y="1773750"/>
            <a:ext cx="1905000" cy="4112700"/>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12" name="Picture Placeholder 4">
            <a:extLst>
              <a:ext uri="{FF2B5EF4-FFF2-40B4-BE49-F238E27FC236}">
                <a16:creationId xmlns:a16="http://schemas.microsoft.com/office/drawing/2014/main" id="{E3BB0BE5-7BD6-4163-BB00-6E829D56C2CE}"/>
              </a:ext>
            </a:extLst>
          </p:cNvPr>
          <p:cNvSpPr>
            <a:spLocks noGrp="1"/>
          </p:cNvSpPr>
          <p:nvPr>
            <p:ph type="pic" sz="quarter" idx="13" hasCustomPrompt="1"/>
          </p:nvPr>
        </p:nvSpPr>
        <p:spPr>
          <a:xfrm>
            <a:off x="9031899" y="1773750"/>
            <a:ext cx="1905000" cy="4112700"/>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53428301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Device Mockup - Page Title 15">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2933033" y="1952625"/>
            <a:ext cx="6334792" cy="2952750"/>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85515831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Device Mockup - Page Title 16">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2031333" y="1831452"/>
            <a:ext cx="2557716" cy="5521848"/>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13" name="Picture Placeholder 4">
            <a:extLst>
              <a:ext uri="{FF2B5EF4-FFF2-40B4-BE49-F238E27FC236}">
                <a16:creationId xmlns:a16="http://schemas.microsoft.com/office/drawing/2014/main" id="{871859FF-4745-4B4E-B23E-22791E900464}"/>
              </a:ext>
            </a:extLst>
          </p:cNvPr>
          <p:cNvSpPr>
            <a:spLocks noGrp="1"/>
          </p:cNvSpPr>
          <p:nvPr>
            <p:ph type="pic" sz="quarter" idx="11" hasCustomPrompt="1"/>
          </p:nvPr>
        </p:nvSpPr>
        <p:spPr>
          <a:xfrm>
            <a:off x="7644054" y="1831452"/>
            <a:ext cx="2557716" cy="5521848"/>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98810199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Device Mockup - Page Title 17">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015332" y="1886993"/>
            <a:ext cx="3937667" cy="8501021"/>
          </a:xfrm>
          <a:prstGeom prst="roundRect">
            <a:avLst>
              <a:gd name="adj" fmla="val 10167"/>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0284664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Device Mockup - Page Title 18">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3428332" y="919504"/>
            <a:ext cx="5347368" cy="33984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159630509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Device Mockup - Page Title 19">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842168" y="1591190"/>
            <a:ext cx="6363368" cy="404421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20741440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Device Mockup - Page Title 20">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3568032" y="2276990"/>
            <a:ext cx="5029868" cy="319671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6" name="Title 1">
            <a:extLst>
              <a:ext uri="{FF2B5EF4-FFF2-40B4-BE49-F238E27FC236}">
                <a16:creationId xmlns:a16="http://schemas.microsoft.com/office/drawing/2014/main" id="{82E17C15-FFFF-44DC-A4EF-80C163813D27}"/>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7" name="Subtitle 2">
            <a:extLst>
              <a:ext uri="{FF2B5EF4-FFF2-40B4-BE49-F238E27FC236}">
                <a16:creationId xmlns:a16="http://schemas.microsoft.com/office/drawing/2014/main" id="{4665E4DE-2F35-4EAF-9BCE-E8152CFBF5AF}"/>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2123104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with Right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6096000" y="0"/>
            <a:ext cx="6096000" cy="6858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233360568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Device Mockup - Page Title 2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320134" y="2035019"/>
            <a:ext cx="3899566" cy="2478352"/>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6" name="Title 1">
            <a:extLst>
              <a:ext uri="{FF2B5EF4-FFF2-40B4-BE49-F238E27FC236}">
                <a16:creationId xmlns:a16="http://schemas.microsoft.com/office/drawing/2014/main" id="{82E17C15-FFFF-44DC-A4EF-80C163813D27}"/>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7" name="Subtitle 2">
            <a:extLst>
              <a:ext uri="{FF2B5EF4-FFF2-40B4-BE49-F238E27FC236}">
                <a16:creationId xmlns:a16="http://schemas.microsoft.com/office/drawing/2014/main" id="{4665E4DE-2F35-4EAF-9BCE-E8152CFBF5AF}"/>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0" name="Picture Placeholder 4">
            <a:extLst>
              <a:ext uri="{FF2B5EF4-FFF2-40B4-BE49-F238E27FC236}">
                <a16:creationId xmlns:a16="http://schemas.microsoft.com/office/drawing/2014/main" id="{F5C40E58-FFE4-4E62-90CB-83D9EA220E1F}"/>
              </a:ext>
            </a:extLst>
          </p:cNvPr>
          <p:cNvSpPr>
            <a:spLocks noGrp="1"/>
          </p:cNvSpPr>
          <p:nvPr>
            <p:ph type="pic" sz="quarter" idx="11" hasCustomPrompt="1"/>
          </p:nvPr>
        </p:nvSpPr>
        <p:spPr>
          <a:xfrm>
            <a:off x="6972300" y="2035019"/>
            <a:ext cx="3899566" cy="2478352"/>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196436630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Device Mockup - Page Title 22">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F5C40E58-FFE4-4E62-90CB-83D9EA220E1F}"/>
              </a:ext>
            </a:extLst>
          </p:cNvPr>
          <p:cNvSpPr>
            <a:spLocks noGrp="1"/>
          </p:cNvSpPr>
          <p:nvPr>
            <p:ph type="pic" sz="quarter" idx="11" hasCustomPrompt="1"/>
          </p:nvPr>
        </p:nvSpPr>
        <p:spPr>
          <a:xfrm>
            <a:off x="5867399" y="2073118"/>
            <a:ext cx="5410597" cy="3438681"/>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6" name="Title 1">
            <a:extLst>
              <a:ext uri="{FF2B5EF4-FFF2-40B4-BE49-F238E27FC236}">
                <a16:creationId xmlns:a16="http://schemas.microsoft.com/office/drawing/2014/main" id="{82E17C15-FFFF-44DC-A4EF-80C163813D27}"/>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7" name="Subtitle 2">
            <a:extLst>
              <a:ext uri="{FF2B5EF4-FFF2-40B4-BE49-F238E27FC236}">
                <a16:creationId xmlns:a16="http://schemas.microsoft.com/office/drawing/2014/main" id="{4665E4DE-2F35-4EAF-9BCE-E8152CFBF5AF}"/>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99294665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Watch Mockup">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5" name="Picture Placeholder 24">
            <a:extLst>
              <a:ext uri="{FF2B5EF4-FFF2-40B4-BE49-F238E27FC236}">
                <a16:creationId xmlns:a16="http://schemas.microsoft.com/office/drawing/2014/main" id="{BDAC8895-349F-4412-ADA2-C933204DF6BC}"/>
              </a:ext>
            </a:extLst>
          </p:cNvPr>
          <p:cNvSpPr>
            <a:spLocks noGrp="1"/>
          </p:cNvSpPr>
          <p:nvPr>
            <p:ph type="pic" sz="quarter" idx="10" hasCustomPrompt="1"/>
          </p:nvPr>
        </p:nvSpPr>
        <p:spPr>
          <a:xfrm>
            <a:off x="1029677" y="2724486"/>
            <a:ext cx="1463040" cy="1783080"/>
          </a:xfrm>
          <a:custGeom>
            <a:avLst/>
            <a:gdLst>
              <a:gd name="connsiteX0" fmla="*/ 227885 w 1463040"/>
              <a:gd name="connsiteY0" fmla="*/ 0 h 1783080"/>
              <a:gd name="connsiteX1" fmla="*/ 1235155 w 1463040"/>
              <a:gd name="connsiteY1" fmla="*/ 0 h 1783080"/>
              <a:gd name="connsiteX2" fmla="*/ 1265711 w 1463040"/>
              <a:gd name="connsiteY2" fmla="*/ 3080 h 1783080"/>
              <a:gd name="connsiteX3" fmla="*/ 1458566 w 1463040"/>
              <a:gd name="connsiteY3" fmla="*/ 195936 h 1783080"/>
              <a:gd name="connsiteX4" fmla="*/ 1463040 w 1463040"/>
              <a:gd name="connsiteY4" fmla="*/ 240319 h 1783080"/>
              <a:gd name="connsiteX5" fmla="*/ 1463040 w 1463040"/>
              <a:gd name="connsiteY5" fmla="*/ 1542761 h 1783080"/>
              <a:gd name="connsiteX6" fmla="*/ 1458566 w 1463040"/>
              <a:gd name="connsiteY6" fmla="*/ 1587144 h 1783080"/>
              <a:gd name="connsiteX7" fmla="*/ 1265711 w 1463040"/>
              <a:gd name="connsiteY7" fmla="*/ 1780000 h 1783080"/>
              <a:gd name="connsiteX8" fmla="*/ 1235155 w 1463040"/>
              <a:gd name="connsiteY8" fmla="*/ 1783080 h 1783080"/>
              <a:gd name="connsiteX9" fmla="*/ 227885 w 1463040"/>
              <a:gd name="connsiteY9" fmla="*/ 1783080 h 1783080"/>
              <a:gd name="connsiteX10" fmla="*/ 197330 w 1463040"/>
              <a:gd name="connsiteY10" fmla="*/ 1780000 h 1783080"/>
              <a:gd name="connsiteX11" fmla="*/ 4474 w 1463040"/>
              <a:gd name="connsiteY11" fmla="*/ 1587144 h 1783080"/>
              <a:gd name="connsiteX12" fmla="*/ 0 w 1463040"/>
              <a:gd name="connsiteY12" fmla="*/ 1542761 h 1783080"/>
              <a:gd name="connsiteX13" fmla="*/ 0 w 1463040"/>
              <a:gd name="connsiteY13" fmla="*/ 240319 h 1783080"/>
              <a:gd name="connsiteX14" fmla="*/ 4474 w 1463040"/>
              <a:gd name="connsiteY14" fmla="*/ 195936 h 1783080"/>
              <a:gd name="connsiteX15" fmla="*/ 197330 w 1463040"/>
              <a:gd name="connsiteY15" fmla="*/ 308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3040" h="1783080">
                <a:moveTo>
                  <a:pt x="227885" y="0"/>
                </a:moveTo>
                <a:lnTo>
                  <a:pt x="1235155" y="0"/>
                </a:lnTo>
                <a:lnTo>
                  <a:pt x="1265711" y="3080"/>
                </a:lnTo>
                <a:cubicBezTo>
                  <a:pt x="1362513" y="22889"/>
                  <a:pt x="1438757" y="99133"/>
                  <a:pt x="1458566" y="195936"/>
                </a:cubicBezTo>
                <a:lnTo>
                  <a:pt x="1463040" y="240319"/>
                </a:lnTo>
                <a:lnTo>
                  <a:pt x="1463040" y="1542761"/>
                </a:lnTo>
                <a:lnTo>
                  <a:pt x="1458566" y="1587144"/>
                </a:lnTo>
                <a:cubicBezTo>
                  <a:pt x="1438757" y="1683947"/>
                  <a:pt x="1362513" y="1760191"/>
                  <a:pt x="1265711" y="1780000"/>
                </a:cubicBezTo>
                <a:lnTo>
                  <a:pt x="1235155" y="1783080"/>
                </a:lnTo>
                <a:lnTo>
                  <a:pt x="227885" y="1783080"/>
                </a:lnTo>
                <a:lnTo>
                  <a:pt x="197330" y="1780000"/>
                </a:lnTo>
                <a:cubicBezTo>
                  <a:pt x="100527" y="1760191"/>
                  <a:pt x="24283" y="1683947"/>
                  <a:pt x="4474" y="1587144"/>
                </a:cubicBezTo>
                <a:lnTo>
                  <a:pt x="0" y="1542761"/>
                </a:lnTo>
                <a:lnTo>
                  <a:pt x="0" y="240319"/>
                </a:lnTo>
                <a:lnTo>
                  <a:pt x="4474" y="195936"/>
                </a:lnTo>
                <a:cubicBezTo>
                  <a:pt x="24283" y="99133"/>
                  <a:pt x="100527" y="22889"/>
                  <a:pt x="197330" y="308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600">
                <a:solidFill>
                  <a:schemeClr val="tx1"/>
                </a:solidFill>
              </a:defRPr>
            </a:lvl1pPr>
          </a:lstStyle>
          <a:p>
            <a:r>
              <a:rPr lang="en-US" dirty="0"/>
              <a:t>Insert your image here</a:t>
            </a:r>
            <a:endParaRPr lang="en-MY" dirty="0"/>
          </a:p>
        </p:txBody>
      </p:sp>
      <p:sp>
        <p:nvSpPr>
          <p:cNvPr id="26" name="Picture Placeholder 25">
            <a:extLst>
              <a:ext uri="{FF2B5EF4-FFF2-40B4-BE49-F238E27FC236}">
                <a16:creationId xmlns:a16="http://schemas.microsoft.com/office/drawing/2014/main" id="{E1A3559F-4A5C-4B81-9640-31BF6C96A65A}"/>
              </a:ext>
            </a:extLst>
          </p:cNvPr>
          <p:cNvSpPr>
            <a:spLocks noGrp="1"/>
          </p:cNvSpPr>
          <p:nvPr>
            <p:ph type="pic" sz="quarter" idx="11" hasCustomPrompt="1"/>
          </p:nvPr>
        </p:nvSpPr>
        <p:spPr>
          <a:xfrm>
            <a:off x="3827671" y="2724486"/>
            <a:ext cx="1463040" cy="1783080"/>
          </a:xfrm>
          <a:custGeom>
            <a:avLst/>
            <a:gdLst>
              <a:gd name="connsiteX0" fmla="*/ 227885 w 1463040"/>
              <a:gd name="connsiteY0" fmla="*/ 0 h 1783080"/>
              <a:gd name="connsiteX1" fmla="*/ 1235155 w 1463040"/>
              <a:gd name="connsiteY1" fmla="*/ 0 h 1783080"/>
              <a:gd name="connsiteX2" fmla="*/ 1265711 w 1463040"/>
              <a:gd name="connsiteY2" fmla="*/ 3080 h 1783080"/>
              <a:gd name="connsiteX3" fmla="*/ 1458566 w 1463040"/>
              <a:gd name="connsiteY3" fmla="*/ 195936 h 1783080"/>
              <a:gd name="connsiteX4" fmla="*/ 1463040 w 1463040"/>
              <a:gd name="connsiteY4" fmla="*/ 240319 h 1783080"/>
              <a:gd name="connsiteX5" fmla="*/ 1463040 w 1463040"/>
              <a:gd name="connsiteY5" fmla="*/ 1542761 h 1783080"/>
              <a:gd name="connsiteX6" fmla="*/ 1458566 w 1463040"/>
              <a:gd name="connsiteY6" fmla="*/ 1587144 h 1783080"/>
              <a:gd name="connsiteX7" fmla="*/ 1265711 w 1463040"/>
              <a:gd name="connsiteY7" fmla="*/ 1780000 h 1783080"/>
              <a:gd name="connsiteX8" fmla="*/ 1235155 w 1463040"/>
              <a:gd name="connsiteY8" fmla="*/ 1783080 h 1783080"/>
              <a:gd name="connsiteX9" fmla="*/ 227885 w 1463040"/>
              <a:gd name="connsiteY9" fmla="*/ 1783080 h 1783080"/>
              <a:gd name="connsiteX10" fmla="*/ 197330 w 1463040"/>
              <a:gd name="connsiteY10" fmla="*/ 1780000 h 1783080"/>
              <a:gd name="connsiteX11" fmla="*/ 4474 w 1463040"/>
              <a:gd name="connsiteY11" fmla="*/ 1587144 h 1783080"/>
              <a:gd name="connsiteX12" fmla="*/ 0 w 1463040"/>
              <a:gd name="connsiteY12" fmla="*/ 1542761 h 1783080"/>
              <a:gd name="connsiteX13" fmla="*/ 0 w 1463040"/>
              <a:gd name="connsiteY13" fmla="*/ 240319 h 1783080"/>
              <a:gd name="connsiteX14" fmla="*/ 4474 w 1463040"/>
              <a:gd name="connsiteY14" fmla="*/ 195936 h 1783080"/>
              <a:gd name="connsiteX15" fmla="*/ 197330 w 1463040"/>
              <a:gd name="connsiteY15" fmla="*/ 308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3040" h="1783080">
                <a:moveTo>
                  <a:pt x="227885" y="0"/>
                </a:moveTo>
                <a:lnTo>
                  <a:pt x="1235155" y="0"/>
                </a:lnTo>
                <a:lnTo>
                  <a:pt x="1265711" y="3080"/>
                </a:lnTo>
                <a:cubicBezTo>
                  <a:pt x="1362513" y="22889"/>
                  <a:pt x="1438757" y="99133"/>
                  <a:pt x="1458566" y="195936"/>
                </a:cubicBezTo>
                <a:lnTo>
                  <a:pt x="1463040" y="240319"/>
                </a:lnTo>
                <a:lnTo>
                  <a:pt x="1463040" y="1542761"/>
                </a:lnTo>
                <a:lnTo>
                  <a:pt x="1458566" y="1587144"/>
                </a:lnTo>
                <a:cubicBezTo>
                  <a:pt x="1438757" y="1683947"/>
                  <a:pt x="1362513" y="1760191"/>
                  <a:pt x="1265711" y="1780000"/>
                </a:cubicBezTo>
                <a:lnTo>
                  <a:pt x="1235155" y="1783080"/>
                </a:lnTo>
                <a:lnTo>
                  <a:pt x="227885" y="1783080"/>
                </a:lnTo>
                <a:lnTo>
                  <a:pt x="197330" y="1780000"/>
                </a:lnTo>
                <a:cubicBezTo>
                  <a:pt x="100527" y="1760191"/>
                  <a:pt x="24283" y="1683947"/>
                  <a:pt x="4474" y="1587144"/>
                </a:cubicBezTo>
                <a:lnTo>
                  <a:pt x="0" y="1542761"/>
                </a:lnTo>
                <a:lnTo>
                  <a:pt x="0" y="240319"/>
                </a:lnTo>
                <a:lnTo>
                  <a:pt x="4474" y="195936"/>
                </a:lnTo>
                <a:cubicBezTo>
                  <a:pt x="24283" y="99133"/>
                  <a:pt x="100527" y="22889"/>
                  <a:pt x="197330" y="308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600">
                <a:solidFill>
                  <a:schemeClr val="tx1"/>
                </a:solidFill>
              </a:defRPr>
            </a:lvl1pPr>
          </a:lstStyle>
          <a:p>
            <a:r>
              <a:rPr lang="en-US" dirty="0"/>
              <a:t>Insert your image here</a:t>
            </a:r>
            <a:endParaRPr lang="en-MY" dirty="0"/>
          </a:p>
        </p:txBody>
      </p:sp>
      <p:sp>
        <p:nvSpPr>
          <p:cNvPr id="27" name="Picture Placeholder 26">
            <a:extLst>
              <a:ext uri="{FF2B5EF4-FFF2-40B4-BE49-F238E27FC236}">
                <a16:creationId xmlns:a16="http://schemas.microsoft.com/office/drawing/2014/main" id="{2D174C91-5F33-4165-ABC0-CAD0B821C4B2}"/>
              </a:ext>
            </a:extLst>
          </p:cNvPr>
          <p:cNvSpPr>
            <a:spLocks noGrp="1"/>
          </p:cNvSpPr>
          <p:nvPr>
            <p:ph type="pic" sz="quarter" idx="12" hasCustomPrompt="1"/>
          </p:nvPr>
        </p:nvSpPr>
        <p:spPr>
          <a:xfrm>
            <a:off x="6642598" y="2724486"/>
            <a:ext cx="1463040" cy="1783080"/>
          </a:xfrm>
          <a:custGeom>
            <a:avLst/>
            <a:gdLst>
              <a:gd name="connsiteX0" fmla="*/ 227885 w 1463040"/>
              <a:gd name="connsiteY0" fmla="*/ 0 h 1783080"/>
              <a:gd name="connsiteX1" fmla="*/ 1235155 w 1463040"/>
              <a:gd name="connsiteY1" fmla="*/ 0 h 1783080"/>
              <a:gd name="connsiteX2" fmla="*/ 1265711 w 1463040"/>
              <a:gd name="connsiteY2" fmla="*/ 3080 h 1783080"/>
              <a:gd name="connsiteX3" fmla="*/ 1458566 w 1463040"/>
              <a:gd name="connsiteY3" fmla="*/ 195936 h 1783080"/>
              <a:gd name="connsiteX4" fmla="*/ 1463040 w 1463040"/>
              <a:gd name="connsiteY4" fmla="*/ 240319 h 1783080"/>
              <a:gd name="connsiteX5" fmla="*/ 1463040 w 1463040"/>
              <a:gd name="connsiteY5" fmla="*/ 1542761 h 1783080"/>
              <a:gd name="connsiteX6" fmla="*/ 1458566 w 1463040"/>
              <a:gd name="connsiteY6" fmla="*/ 1587144 h 1783080"/>
              <a:gd name="connsiteX7" fmla="*/ 1265711 w 1463040"/>
              <a:gd name="connsiteY7" fmla="*/ 1780000 h 1783080"/>
              <a:gd name="connsiteX8" fmla="*/ 1235155 w 1463040"/>
              <a:gd name="connsiteY8" fmla="*/ 1783080 h 1783080"/>
              <a:gd name="connsiteX9" fmla="*/ 227885 w 1463040"/>
              <a:gd name="connsiteY9" fmla="*/ 1783080 h 1783080"/>
              <a:gd name="connsiteX10" fmla="*/ 197330 w 1463040"/>
              <a:gd name="connsiteY10" fmla="*/ 1780000 h 1783080"/>
              <a:gd name="connsiteX11" fmla="*/ 4474 w 1463040"/>
              <a:gd name="connsiteY11" fmla="*/ 1587144 h 1783080"/>
              <a:gd name="connsiteX12" fmla="*/ 0 w 1463040"/>
              <a:gd name="connsiteY12" fmla="*/ 1542761 h 1783080"/>
              <a:gd name="connsiteX13" fmla="*/ 0 w 1463040"/>
              <a:gd name="connsiteY13" fmla="*/ 240319 h 1783080"/>
              <a:gd name="connsiteX14" fmla="*/ 4474 w 1463040"/>
              <a:gd name="connsiteY14" fmla="*/ 195936 h 1783080"/>
              <a:gd name="connsiteX15" fmla="*/ 197330 w 1463040"/>
              <a:gd name="connsiteY15" fmla="*/ 308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3040" h="1783080">
                <a:moveTo>
                  <a:pt x="227885" y="0"/>
                </a:moveTo>
                <a:lnTo>
                  <a:pt x="1235155" y="0"/>
                </a:lnTo>
                <a:lnTo>
                  <a:pt x="1265711" y="3080"/>
                </a:lnTo>
                <a:cubicBezTo>
                  <a:pt x="1362513" y="22889"/>
                  <a:pt x="1438757" y="99133"/>
                  <a:pt x="1458566" y="195936"/>
                </a:cubicBezTo>
                <a:lnTo>
                  <a:pt x="1463040" y="240319"/>
                </a:lnTo>
                <a:lnTo>
                  <a:pt x="1463040" y="1542761"/>
                </a:lnTo>
                <a:lnTo>
                  <a:pt x="1458566" y="1587144"/>
                </a:lnTo>
                <a:cubicBezTo>
                  <a:pt x="1438757" y="1683947"/>
                  <a:pt x="1362513" y="1760191"/>
                  <a:pt x="1265711" y="1780000"/>
                </a:cubicBezTo>
                <a:lnTo>
                  <a:pt x="1235155" y="1783080"/>
                </a:lnTo>
                <a:lnTo>
                  <a:pt x="227885" y="1783080"/>
                </a:lnTo>
                <a:lnTo>
                  <a:pt x="197330" y="1780000"/>
                </a:lnTo>
                <a:cubicBezTo>
                  <a:pt x="100527" y="1760191"/>
                  <a:pt x="24283" y="1683947"/>
                  <a:pt x="4474" y="1587144"/>
                </a:cubicBezTo>
                <a:lnTo>
                  <a:pt x="0" y="1542761"/>
                </a:lnTo>
                <a:lnTo>
                  <a:pt x="0" y="240319"/>
                </a:lnTo>
                <a:lnTo>
                  <a:pt x="4474" y="195936"/>
                </a:lnTo>
                <a:cubicBezTo>
                  <a:pt x="24283" y="99133"/>
                  <a:pt x="100527" y="22889"/>
                  <a:pt x="197330" y="308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600">
                <a:solidFill>
                  <a:schemeClr val="tx1"/>
                </a:solidFill>
              </a:defRPr>
            </a:lvl1pPr>
          </a:lstStyle>
          <a:p>
            <a:r>
              <a:rPr lang="en-US" dirty="0"/>
              <a:t>Insert your image here</a:t>
            </a:r>
            <a:endParaRPr lang="en-MY" dirty="0"/>
          </a:p>
        </p:txBody>
      </p:sp>
      <p:sp>
        <p:nvSpPr>
          <p:cNvPr id="28" name="Picture Placeholder 27">
            <a:extLst>
              <a:ext uri="{FF2B5EF4-FFF2-40B4-BE49-F238E27FC236}">
                <a16:creationId xmlns:a16="http://schemas.microsoft.com/office/drawing/2014/main" id="{A98CE558-3705-4DBE-9F12-DD9DA37DEC72}"/>
              </a:ext>
            </a:extLst>
          </p:cNvPr>
          <p:cNvSpPr>
            <a:spLocks noGrp="1"/>
          </p:cNvSpPr>
          <p:nvPr>
            <p:ph type="pic" sz="quarter" idx="13" hasCustomPrompt="1"/>
          </p:nvPr>
        </p:nvSpPr>
        <p:spPr>
          <a:xfrm>
            <a:off x="9457525" y="2724486"/>
            <a:ext cx="1463040" cy="1783080"/>
          </a:xfrm>
          <a:custGeom>
            <a:avLst/>
            <a:gdLst>
              <a:gd name="connsiteX0" fmla="*/ 227885 w 1463040"/>
              <a:gd name="connsiteY0" fmla="*/ 0 h 1783080"/>
              <a:gd name="connsiteX1" fmla="*/ 1235155 w 1463040"/>
              <a:gd name="connsiteY1" fmla="*/ 0 h 1783080"/>
              <a:gd name="connsiteX2" fmla="*/ 1265711 w 1463040"/>
              <a:gd name="connsiteY2" fmla="*/ 3080 h 1783080"/>
              <a:gd name="connsiteX3" fmla="*/ 1458566 w 1463040"/>
              <a:gd name="connsiteY3" fmla="*/ 195936 h 1783080"/>
              <a:gd name="connsiteX4" fmla="*/ 1463040 w 1463040"/>
              <a:gd name="connsiteY4" fmla="*/ 240319 h 1783080"/>
              <a:gd name="connsiteX5" fmla="*/ 1463040 w 1463040"/>
              <a:gd name="connsiteY5" fmla="*/ 1542761 h 1783080"/>
              <a:gd name="connsiteX6" fmla="*/ 1458566 w 1463040"/>
              <a:gd name="connsiteY6" fmla="*/ 1587144 h 1783080"/>
              <a:gd name="connsiteX7" fmla="*/ 1265711 w 1463040"/>
              <a:gd name="connsiteY7" fmla="*/ 1780000 h 1783080"/>
              <a:gd name="connsiteX8" fmla="*/ 1235155 w 1463040"/>
              <a:gd name="connsiteY8" fmla="*/ 1783080 h 1783080"/>
              <a:gd name="connsiteX9" fmla="*/ 227885 w 1463040"/>
              <a:gd name="connsiteY9" fmla="*/ 1783080 h 1783080"/>
              <a:gd name="connsiteX10" fmla="*/ 197330 w 1463040"/>
              <a:gd name="connsiteY10" fmla="*/ 1780000 h 1783080"/>
              <a:gd name="connsiteX11" fmla="*/ 4474 w 1463040"/>
              <a:gd name="connsiteY11" fmla="*/ 1587144 h 1783080"/>
              <a:gd name="connsiteX12" fmla="*/ 0 w 1463040"/>
              <a:gd name="connsiteY12" fmla="*/ 1542761 h 1783080"/>
              <a:gd name="connsiteX13" fmla="*/ 0 w 1463040"/>
              <a:gd name="connsiteY13" fmla="*/ 240319 h 1783080"/>
              <a:gd name="connsiteX14" fmla="*/ 4474 w 1463040"/>
              <a:gd name="connsiteY14" fmla="*/ 195936 h 1783080"/>
              <a:gd name="connsiteX15" fmla="*/ 197330 w 1463040"/>
              <a:gd name="connsiteY15" fmla="*/ 308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3040" h="1783080">
                <a:moveTo>
                  <a:pt x="227885" y="0"/>
                </a:moveTo>
                <a:lnTo>
                  <a:pt x="1235155" y="0"/>
                </a:lnTo>
                <a:lnTo>
                  <a:pt x="1265711" y="3080"/>
                </a:lnTo>
                <a:cubicBezTo>
                  <a:pt x="1362513" y="22889"/>
                  <a:pt x="1438757" y="99133"/>
                  <a:pt x="1458566" y="195936"/>
                </a:cubicBezTo>
                <a:lnTo>
                  <a:pt x="1463040" y="240319"/>
                </a:lnTo>
                <a:lnTo>
                  <a:pt x="1463040" y="1542761"/>
                </a:lnTo>
                <a:lnTo>
                  <a:pt x="1458566" y="1587144"/>
                </a:lnTo>
                <a:cubicBezTo>
                  <a:pt x="1438757" y="1683947"/>
                  <a:pt x="1362513" y="1760191"/>
                  <a:pt x="1265711" y="1780000"/>
                </a:cubicBezTo>
                <a:lnTo>
                  <a:pt x="1235155" y="1783080"/>
                </a:lnTo>
                <a:lnTo>
                  <a:pt x="227885" y="1783080"/>
                </a:lnTo>
                <a:lnTo>
                  <a:pt x="197330" y="1780000"/>
                </a:lnTo>
                <a:cubicBezTo>
                  <a:pt x="100527" y="1760191"/>
                  <a:pt x="24283" y="1683947"/>
                  <a:pt x="4474" y="1587144"/>
                </a:cubicBezTo>
                <a:lnTo>
                  <a:pt x="0" y="1542761"/>
                </a:lnTo>
                <a:lnTo>
                  <a:pt x="0" y="240319"/>
                </a:lnTo>
                <a:lnTo>
                  <a:pt x="4474" y="195936"/>
                </a:lnTo>
                <a:cubicBezTo>
                  <a:pt x="24283" y="99133"/>
                  <a:pt x="100527" y="22889"/>
                  <a:pt x="197330" y="308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600">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339880291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Device Mockup - Page Title 1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180618" y="1741506"/>
            <a:ext cx="6887998" cy="387697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77320908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Device Mockup with Backgrou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0" y="0"/>
            <a:ext cx="12192000" cy="486228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7" name="Picture Placeholder 4">
            <a:extLst>
              <a:ext uri="{FF2B5EF4-FFF2-40B4-BE49-F238E27FC236}">
                <a16:creationId xmlns:a16="http://schemas.microsoft.com/office/drawing/2014/main" id="{C0AA56A4-EDF3-45D7-9140-3F3A0D39A89E}"/>
              </a:ext>
            </a:extLst>
          </p:cNvPr>
          <p:cNvSpPr>
            <a:spLocks noGrp="1"/>
          </p:cNvSpPr>
          <p:nvPr>
            <p:ph type="pic" sz="quarter" idx="11" hasCustomPrompt="1"/>
          </p:nvPr>
        </p:nvSpPr>
        <p:spPr>
          <a:xfrm>
            <a:off x="2085976" y="1228725"/>
            <a:ext cx="2286000" cy="4848225"/>
          </a:xfrm>
          <a:prstGeom prst="roundRect">
            <a:avLst>
              <a:gd name="adj" fmla="val 7500"/>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1063134041"/>
      </p:ext>
    </p:extLst>
  </p:cSld>
  <p:clrMapOvr>
    <a:masterClrMapping/>
  </p:clrMapOvr>
  <p:extLst>
    <p:ext uri="{DCECCB84-F9BA-43D5-87BE-67443E8EF086}">
      <p15:sldGuideLst xmlns:p15="http://schemas.microsoft.com/office/powerpoint/2012/main"/>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Device Mockup with Backgroud 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0" y="0"/>
            <a:ext cx="12192000" cy="486228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4" name="Picture Placeholder 4">
            <a:extLst>
              <a:ext uri="{FF2B5EF4-FFF2-40B4-BE49-F238E27FC236}">
                <a16:creationId xmlns:a16="http://schemas.microsoft.com/office/drawing/2014/main" id="{04DF346F-6402-4A4D-9E35-443858EE99A3}"/>
              </a:ext>
            </a:extLst>
          </p:cNvPr>
          <p:cNvSpPr>
            <a:spLocks noGrp="1"/>
          </p:cNvSpPr>
          <p:nvPr>
            <p:ph type="pic" sz="quarter" idx="11" hasCustomPrompt="1"/>
          </p:nvPr>
        </p:nvSpPr>
        <p:spPr>
          <a:xfrm>
            <a:off x="-1143000" y="1384300"/>
            <a:ext cx="6400800" cy="40513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3958212797"/>
      </p:ext>
    </p:extLst>
  </p:cSld>
  <p:clrMapOvr>
    <a:masterClrMapping/>
  </p:clrMapOvr>
  <p:extLst>
    <p:ext uri="{DCECCB84-F9BA-43D5-87BE-67443E8EF086}">
      <p15:sldGuideLst xmlns:p15="http://schemas.microsoft.com/office/powerpoint/2012/main"/>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Device Mockup with Backgroud 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0" y="0"/>
            <a:ext cx="9004300"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7" name="Picture Placeholder 4">
            <a:extLst>
              <a:ext uri="{FF2B5EF4-FFF2-40B4-BE49-F238E27FC236}">
                <a16:creationId xmlns:a16="http://schemas.microsoft.com/office/drawing/2014/main" id="{C0AA56A4-EDF3-45D7-9140-3F3A0D39A89E}"/>
              </a:ext>
            </a:extLst>
          </p:cNvPr>
          <p:cNvSpPr>
            <a:spLocks noGrp="1"/>
          </p:cNvSpPr>
          <p:nvPr>
            <p:ph type="pic" sz="quarter" idx="11" hasCustomPrompt="1"/>
          </p:nvPr>
        </p:nvSpPr>
        <p:spPr>
          <a:xfrm>
            <a:off x="7861300" y="1004887"/>
            <a:ext cx="2286000" cy="4848225"/>
          </a:xfrm>
          <a:prstGeom prst="roundRect">
            <a:avLst>
              <a:gd name="adj" fmla="val 7500"/>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2982277027"/>
      </p:ext>
    </p:extLst>
  </p:cSld>
  <p:clrMapOvr>
    <a:masterClrMapping/>
  </p:clrMapOvr>
  <p:extLst>
    <p:ext uri="{DCECCB84-F9BA-43D5-87BE-67443E8EF086}">
      <p15:sldGuideLst xmlns:p15="http://schemas.microsoft.com/office/powerpoint/2012/main"/>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1_Device Mockup with Backgroud 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0" y="0"/>
            <a:ext cx="9004300"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4" name="Picture Placeholder 4">
            <a:extLst>
              <a:ext uri="{FF2B5EF4-FFF2-40B4-BE49-F238E27FC236}">
                <a16:creationId xmlns:a16="http://schemas.microsoft.com/office/drawing/2014/main" id="{0A9F23D8-7EBB-4DD0-915F-71A388D65FCB}"/>
              </a:ext>
            </a:extLst>
          </p:cNvPr>
          <p:cNvSpPr>
            <a:spLocks noGrp="1"/>
          </p:cNvSpPr>
          <p:nvPr>
            <p:ph type="pic" sz="quarter" idx="11" hasCustomPrompt="1"/>
          </p:nvPr>
        </p:nvSpPr>
        <p:spPr>
          <a:xfrm>
            <a:off x="6683102" y="1779580"/>
            <a:ext cx="4626637" cy="2928368"/>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4033707915"/>
      </p:ext>
    </p:extLst>
  </p:cSld>
  <p:clrMapOvr>
    <a:masterClrMapping/>
  </p:clrMapOvr>
  <p:extLst>
    <p:ext uri="{DCECCB84-F9BA-43D5-87BE-67443E8EF086}">
      <p15:sldGuideLst xmlns:p15="http://schemas.microsoft.com/office/powerpoint/2012/main"/>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Device Mockup - Pag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55546850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Gantt Chart -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AE9CAA70-475F-4852-9832-842B7F6A1A18}"/>
              </a:ext>
            </a:extLst>
          </p:cNvPr>
          <p:cNvSpPr>
            <a:spLocks noGrp="1"/>
          </p:cNvSpPr>
          <p:nvPr>
            <p:ph type="pic" sz="quarter" idx="10" hasCustomPrompt="1"/>
          </p:nvPr>
        </p:nvSpPr>
        <p:spPr>
          <a:xfrm>
            <a:off x="364984" y="2564785"/>
            <a:ext cx="457200" cy="457200"/>
          </a:xfrm>
          <a:prstGeom prst="roundRect">
            <a:avLst/>
          </a:prstGeom>
          <a:pattFill prst="wdDnDiag">
            <a:fgClr>
              <a:schemeClr val="tx1">
                <a:lumMod val="25000"/>
                <a:lumOff val="75000"/>
              </a:schemeClr>
            </a:fgClr>
            <a:bgClr>
              <a:schemeClr val="bg1"/>
            </a:bgClr>
          </a:pattFill>
        </p:spPr>
        <p:txBody>
          <a:bodyPr anchor="ctr"/>
          <a:lstStyle>
            <a:lvl1pPr algn="ctr">
              <a:buNone/>
              <a:defRPr sz="600"/>
            </a:lvl1pPr>
          </a:lstStyle>
          <a:p>
            <a:r>
              <a:rPr lang="en-US" dirty="0"/>
              <a:t>image</a:t>
            </a:r>
          </a:p>
        </p:txBody>
      </p:sp>
      <p:sp>
        <p:nvSpPr>
          <p:cNvPr id="18" name="Picture Placeholder 16">
            <a:extLst>
              <a:ext uri="{FF2B5EF4-FFF2-40B4-BE49-F238E27FC236}">
                <a16:creationId xmlns:a16="http://schemas.microsoft.com/office/drawing/2014/main" id="{5CFD7B86-D2C3-4737-8CDD-1C0EB569FCD7}"/>
              </a:ext>
            </a:extLst>
          </p:cNvPr>
          <p:cNvSpPr>
            <a:spLocks noGrp="1"/>
          </p:cNvSpPr>
          <p:nvPr>
            <p:ph type="pic" sz="quarter" idx="11" hasCustomPrompt="1"/>
          </p:nvPr>
        </p:nvSpPr>
        <p:spPr>
          <a:xfrm>
            <a:off x="364984" y="3182879"/>
            <a:ext cx="457200" cy="457200"/>
          </a:xfrm>
          <a:prstGeom prst="roundRect">
            <a:avLst/>
          </a:prstGeom>
          <a:pattFill prst="wdDnDiag">
            <a:fgClr>
              <a:schemeClr val="tx1">
                <a:lumMod val="25000"/>
                <a:lumOff val="75000"/>
              </a:schemeClr>
            </a:fgClr>
            <a:bgClr>
              <a:schemeClr val="bg1"/>
            </a:bgClr>
          </a:pattFill>
        </p:spPr>
        <p:txBody>
          <a:bodyPr anchor="ctr"/>
          <a:lstStyle>
            <a:lvl1pPr algn="ctr">
              <a:buNone/>
              <a:defRPr sz="600"/>
            </a:lvl1pPr>
          </a:lstStyle>
          <a:p>
            <a:r>
              <a:rPr lang="en-US" dirty="0"/>
              <a:t>image</a:t>
            </a:r>
          </a:p>
        </p:txBody>
      </p:sp>
      <p:sp>
        <p:nvSpPr>
          <p:cNvPr id="19" name="Picture Placeholder 16">
            <a:extLst>
              <a:ext uri="{FF2B5EF4-FFF2-40B4-BE49-F238E27FC236}">
                <a16:creationId xmlns:a16="http://schemas.microsoft.com/office/drawing/2014/main" id="{042AF60C-CF1E-40A9-8D3D-BCBF81728CE6}"/>
              </a:ext>
            </a:extLst>
          </p:cNvPr>
          <p:cNvSpPr>
            <a:spLocks noGrp="1"/>
          </p:cNvSpPr>
          <p:nvPr>
            <p:ph type="pic" sz="quarter" idx="12" hasCustomPrompt="1"/>
          </p:nvPr>
        </p:nvSpPr>
        <p:spPr>
          <a:xfrm>
            <a:off x="363707" y="3819583"/>
            <a:ext cx="457200" cy="457200"/>
          </a:xfrm>
          <a:prstGeom prst="roundRect">
            <a:avLst/>
          </a:prstGeom>
          <a:pattFill prst="wdDnDiag">
            <a:fgClr>
              <a:schemeClr val="tx1">
                <a:lumMod val="25000"/>
                <a:lumOff val="75000"/>
              </a:schemeClr>
            </a:fgClr>
            <a:bgClr>
              <a:schemeClr val="bg1"/>
            </a:bgClr>
          </a:pattFill>
        </p:spPr>
        <p:txBody>
          <a:bodyPr anchor="ctr"/>
          <a:lstStyle>
            <a:lvl1pPr algn="ctr">
              <a:buNone/>
              <a:defRPr sz="600"/>
            </a:lvl1pPr>
          </a:lstStyle>
          <a:p>
            <a:r>
              <a:rPr lang="en-US" dirty="0"/>
              <a:t>image</a:t>
            </a:r>
          </a:p>
        </p:txBody>
      </p:sp>
      <p:sp>
        <p:nvSpPr>
          <p:cNvPr id="20" name="Picture Placeholder 16">
            <a:extLst>
              <a:ext uri="{FF2B5EF4-FFF2-40B4-BE49-F238E27FC236}">
                <a16:creationId xmlns:a16="http://schemas.microsoft.com/office/drawing/2014/main" id="{5FB262FE-4934-444B-B452-00C7428688F5}"/>
              </a:ext>
            </a:extLst>
          </p:cNvPr>
          <p:cNvSpPr>
            <a:spLocks noGrp="1"/>
          </p:cNvSpPr>
          <p:nvPr>
            <p:ph type="pic" sz="quarter" idx="13" hasCustomPrompt="1"/>
          </p:nvPr>
        </p:nvSpPr>
        <p:spPr>
          <a:xfrm>
            <a:off x="363707" y="4437677"/>
            <a:ext cx="457200" cy="457200"/>
          </a:xfrm>
          <a:prstGeom prst="roundRect">
            <a:avLst/>
          </a:prstGeom>
          <a:pattFill prst="wdDnDiag">
            <a:fgClr>
              <a:schemeClr val="tx1">
                <a:lumMod val="25000"/>
                <a:lumOff val="75000"/>
              </a:schemeClr>
            </a:fgClr>
            <a:bgClr>
              <a:schemeClr val="bg1"/>
            </a:bgClr>
          </a:pattFill>
        </p:spPr>
        <p:txBody>
          <a:bodyPr anchor="ctr"/>
          <a:lstStyle>
            <a:lvl1pPr algn="ctr">
              <a:buNone/>
              <a:defRPr sz="600"/>
            </a:lvl1pPr>
          </a:lstStyle>
          <a:p>
            <a:r>
              <a:rPr lang="en-US" dirty="0"/>
              <a:t>image</a:t>
            </a:r>
          </a:p>
        </p:txBody>
      </p:sp>
      <p:sp>
        <p:nvSpPr>
          <p:cNvPr id="21" name="Picture Placeholder 16">
            <a:extLst>
              <a:ext uri="{FF2B5EF4-FFF2-40B4-BE49-F238E27FC236}">
                <a16:creationId xmlns:a16="http://schemas.microsoft.com/office/drawing/2014/main" id="{834D1F36-D1A2-447C-A696-225A8C9F5A7A}"/>
              </a:ext>
            </a:extLst>
          </p:cNvPr>
          <p:cNvSpPr>
            <a:spLocks noGrp="1"/>
          </p:cNvSpPr>
          <p:nvPr>
            <p:ph type="pic" sz="quarter" idx="14" hasCustomPrompt="1"/>
          </p:nvPr>
        </p:nvSpPr>
        <p:spPr>
          <a:xfrm>
            <a:off x="362430" y="5074381"/>
            <a:ext cx="457200" cy="457200"/>
          </a:xfrm>
          <a:prstGeom prst="roundRect">
            <a:avLst/>
          </a:prstGeom>
          <a:pattFill prst="wdDnDiag">
            <a:fgClr>
              <a:schemeClr val="tx1">
                <a:lumMod val="25000"/>
                <a:lumOff val="75000"/>
              </a:schemeClr>
            </a:fgClr>
            <a:bgClr>
              <a:schemeClr val="bg1"/>
            </a:bgClr>
          </a:pattFill>
        </p:spPr>
        <p:txBody>
          <a:bodyPr anchor="ctr"/>
          <a:lstStyle>
            <a:lvl1pPr algn="ctr">
              <a:buNone/>
              <a:defRPr sz="600"/>
            </a:lvl1pPr>
          </a:lstStyle>
          <a:p>
            <a:r>
              <a:rPr lang="en-US" dirty="0"/>
              <a:t>image</a:t>
            </a:r>
          </a:p>
        </p:txBody>
      </p:sp>
      <p:sp>
        <p:nvSpPr>
          <p:cNvPr id="22" name="Picture Placeholder 16">
            <a:extLst>
              <a:ext uri="{FF2B5EF4-FFF2-40B4-BE49-F238E27FC236}">
                <a16:creationId xmlns:a16="http://schemas.microsoft.com/office/drawing/2014/main" id="{F5BD4EF0-8E44-4D39-8700-E34507910126}"/>
              </a:ext>
            </a:extLst>
          </p:cNvPr>
          <p:cNvSpPr>
            <a:spLocks noGrp="1"/>
          </p:cNvSpPr>
          <p:nvPr>
            <p:ph type="pic" sz="quarter" idx="15" hasCustomPrompt="1"/>
          </p:nvPr>
        </p:nvSpPr>
        <p:spPr>
          <a:xfrm>
            <a:off x="362430" y="5692475"/>
            <a:ext cx="457200" cy="457200"/>
          </a:xfrm>
          <a:prstGeom prst="roundRect">
            <a:avLst/>
          </a:prstGeom>
          <a:pattFill prst="wdDnDiag">
            <a:fgClr>
              <a:schemeClr val="tx1">
                <a:lumMod val="25000"/>
                <a:lumOff val="75000"/>
              </a:schemeClr>
            </a:fgClr>
            <a:bgClr>
              <a:schemeClr val="bg1"/>
            </a:bgClr>
          </a:pattFill>
        </p:spPr>
        <p:txBody>
          <a:bodyPr anchor="ctr"/>
          <a:lstStyle>
            <a:lvl1pPr algn="ctr">
              <a:buNone/>
              <a:defRPr sz="600"/>
            </a:lvl1pPr>
          </a:lstStyle>
          <a:p>
            <a:r>
              <a:rPr lang="en-US" dirty="0"/>
              <a:t>image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4197016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with Left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0" y="0"/>
            <a:ext cx="6096000" cy="6858000"/>
          </a:xfrm>
          <a:prstGeom prst="rect">
            <a:avLst/>
          </a:prstGeom>
          <a:pattFill prst="wdDnDiag">
            <a:fgClr>
              <a:schemeClr val="bg1">
                <a:lumMod val="8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2469148482"/>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Gantt Chart - Image 2">
    <p:spTree>
      <p:nvGrpSpPr>
        <p:cNvPr id="1" name=""/>
        <p:cNvGrpSpPr/>
        <p:nvPr/>
      </p:nvGrpSpPr>
      <p:grpSpPr>
        <a:xfrm>
          <a:off x="0" y="0"/>
          <a:ext cx="0" cy="0"/>
          <a:chOff x="0" y="0"/>
          <a:chExt cx="0" cy="0"/>
        </a:xfrm>
      </p:grpSpPr>
      <p:sp>
        <p:nvSpPr>
          <p:cNvPr id="27" name="Picture Placeholder 16">
            <a:extLst>
              <a:ext uri="{FF2B5EF4-FFF2-40B4-BE49-F238E27FC236}">
                <a16:creationId xmlns:a16="http://schemas.microsoft.com/office/drawing/2014/main" id="{80655835-718E-45C2-8118-17DAB95011E0}"/>
              </a:ext>
            </a:extLst>
          </p:cNvPr>
          <p:cNvSpPr>
            <a:spLocks noGrp="1"/>
          </p:cNvSpPr>
          <p:nvPr>
            <p:ph type="pic" sz="quarter" idx="10" hasCustomPrompt="1"/>
          </p:nvPr>
        </p:nvSpPr>
        <p:spPr>
          <a:xfrm>
            <a:off x="1037080" y="2659037"/>
            <a:ext cx="365760" cy="365760"/>
          </a:xfrm>
          <a:prstGeom prst="roundRect">
            <a:avLst/>
          </a:prstGeom>
          <a:pattFill prst="wdDnDiag">
            <a:fgClr>
              <a:schemeClr val="tx1">
                <a:lumMod val="25000"/>
                <a:lumOff val="75000"/>
              </a:schemeClr>
            </a:fgClr>
            <a:bgClr>
              <a:schemeClr val="bg1"/>
            </a:bgClr>
          </a:pattFill>
        </p:spPr>
        <p:txBody>
          <a:bodyPr anchor="ctr"/>
          <a:lstStyle>
            <a:lvl1pPr algn="ctr">
              <a:buNone/>
              <a:defRPr sz="400"/>
            </a:lvl1pPr>
          </a:lstStyle>
          <a:p>
            <a:r>
              <a:rPr lang="en-US" dirty="0"/>
              <a:t>image</a:t>
            </a:r>
          </a:p>
        </p:txBody>
      </p:sp>
      <p:sp>
        <p:nvSpPr>
          <p:cNvPr id="28" name="Picture Placeholder 16">
            <a:extLst>
              <a:ext uri="{FF2B5EF4-FFF2-40B4-BE49-F238E27FC236}">
                <a16:creationId xmlns:a16="http://schemas.microsoft.com/office/drawing/2014/main" id="{219F13BC-EE52-4722-B4E1-E89554DB1043}"/>
              </a:ext>
            </a:extLst>
          </p:cNvPr>
          <p:cNvSpPr>
            <a:spLocks noGrp="1"/>
          </p:cNvSpPr>
          <p:nvPr>
            <p:ph type="pic" sz="quarter" idx="16" hasCustomPrompt="1"/>
          </p:nvPr>
        </p:nvSpPr>
        <p:spPr>
          <a:xfrm>
            <a:off x="1028788" y="3294527"/>
            <a:ext cx="365760" cy="365760"/>
          </a:xfrm>
          <a:prstGeom prst="roundRect">
            <a:avLst/>
          </a:prstGeom>
          <a:pattFill prst="wdDnDiag">
            <a:fgClr>
              <a:schemeClr val="tx1">
                <a:lumMod val="25000"/>
                <a:lumOff val="75000"/>
              </a:schemeClr>
            </a:fgClr>
            <a:bgClr>
              <a:schemeClr val="bg1"/>
            </a:bgClr>
          </a:pattFill>
        </p:spPr>
        <p:txBody>
          <a:bodyPr anchor="ctr"/>
          <a:lstStyle>
            <a:lvl1pPr algn="ctr">
              <a:buNone/>
              <a:defRPr sz="400"/>
            </a:lvl1pPr>
          </a:lstStyle>
          <a:p>
            <a:r>
              <a:rPr lang="en-US" dirty="0"/>
              <a:t>image</a:t>
            </a:r>
          </a:p>
        </p:txBody>
      </p:sp>
      <p:sp>
        <p:nvSpPr>
          <p:cNvPr id="29" name="Picture Placeholder 16">
            <a:extLst>
              <a:ext uri="{FF2B5EF4-FFF2-40B4-BE49-F238E27FC236}">
                <a16:creationId xmlns:a16="http://schemas.microsoft.com/office/drawing/2014/main" id="{07D1E21B-3D6E-4689-B332-96A15BF63FFD}"/>
              </a:ext>
            </a:extLst>
          </p:cNvPr>
          <p:cNvSpPr>
            <a:spLocks noGrp="1"/>
          </p:cNvSpPr>
          <p:nvPr>
            <p:ph type="pic" sz="quarter" idx="17" hasCustomPrompt="1"/>
          </p:nvPr>
        </p:nvSpPr>
        <p:spPr>
          <a:xfrm>
            <a:off x="2557014" y="3980798"/>
            <a:ext cx="365760" cy="365760"/>
          </a:xfrm>
          <a:prstGeom prst="roundRect">
            <a:avLst/>
          </a:prstGeom>
          <a:pattFill prst="wdDnDiag">
            <a:fgClr>
              <a:schemeClr val="tx1">
                <a:lumMod val="25000"/>
                <a:lumOff val="75000"/>
              </a:schemeClr>
            </a:fgClr>
            <a:bgClr>
              <a:schemeClr val="bg1"/>
            </a:bgClr>
          </a:pattFill>
        </p:spPr>
        <p:txBody>
          <a:bodyPr anchor="ctr"/>
          <a:lstStyle>
            <a:lvl1pPr algn="ctr">
              <a:buNone/>
              <a:defRPr sz="400"/>
            </a:lvl1pPr>
          </a:lstStyle>
          <a:p>
            <a:r>
              <a:rPr lang="en-US" dirty="0"/>
              <a:t>image</a:t>
            </a:r>
          </a:p>
        </p:txBody>
      </p:sp>
      <p:sp>
        <p:nvSpPr>
          <p:cNvPr id="30" name="Picture Placeholder 16">
            <a:extLst>
              <a:ext uri="{FF2B5EF4-FFF2-40B4-BE49-F238E27FC236}">
                <a16:creationId xmlns:a16="http://schemas.microsoft.com/office/drawing/2014/main" id="{9E0A6D63-1689-45D1-B9D4-902BE8A3CF05}"/>
              </a:ext>
            </a:extLst>
          </p:cNvPr>
          <p:cNvSpPr>
            <a:spLocks noGrp="1"/>
          </p:cNvSpPr>
          <p:nvPr>
            <p:ph type="pic" sz="quarter" idx="18" hasCustomPrompt="1"/>
          </p:nvPr>
        </p:nvSpPr>
        <p:spPr>
          <a:xfrm>
            <a:off x="4022427" y="4616617"/>
            <a:ext cx="365760" cy="365760"/>
          </a:xfrm>
          <a:prstGeom prst="roundRect">
            <a:avLst/>
          </a:prstGeom>
          <a:pattFill prst="wdDnDiag">
            <a:fgClr>
              <a:schemeClr val="tx1">
                <a:lumMod val="25000"/>
                <a:lumOff val="75000"/>
              </a:schemeClr>
            </a:fgClr>
            <a:bgClr>
              <a:schemeClr val="bg1"/>
            </a:bgClr>
          </a:pattFill>
        </p:spPr>
        <p:txBody>
          <a:bodyPr anchor="ctr"/>
          <a:lstStyle>
            <a:lvl1pPr algn="ctr">
              <a:buNone/>
              <a:defRPr sz="400"/>
            </a:lvl1pPr>
          </a:lstStyle>
          <a:p>
            <a:r>
              <a:rPr lang="en-US" dirty="0"/>
              <a:t>image</a:t>
            </a:r>
          </a:p>
        </p:txBody>
      </p:sp>
      <p:sp>
        <p:nvSpPr>
          <p:cNvPr id="31" name="Picture Placeholder 16">
            <a:extLst>
              <a:ext uri="{FF2B5EF4-FFF2-40B4-BE49-F238E27FC236}">
                <a16:creationId xmlns:a16="http://schemas.microsoft.com/office/drawing/2014/main" id="{4A32DFA3-9DE7-4302-8E4C-7D3FD1850188}"/>
              </a:ext>
            </a:extLst>
          </p:cNvPr>
          <p:cNvSpPr>
            <a:spLocks noGrp="1"/>
          </p:cNvSpPr>
          <p:nvPr>
            <p:ph type="pic" sz="quarter" idx="19" hasCustomPrompt="1"/>
          </p:nvPr>
        </p:nvSpPr>
        <p:spPr>
          <a:xfrm>
            <a:off x="2557014" y="5265712"/>
            <a:ext cx="365760" cy="365760"/>
          </a:xfrm>
          <a:prstGeom prst="roundRect">
            <a:avLst/>
          </a:prstGeom>
          <a:pattFill prst="wdDnDiag">
            <a:fgClr>
              <a:schemeClr val="tx1">
                <a:lumMod val="25000"/>
                <a:lumOff val="75000"/>
              </a:schemeClr>
            </a:fgClr>
            <a:bgClr>
              <a:schemeClr val="bg1"/>
            </a:bgClr>
          </a:pattFill>
        </p:spPr>
        <p:txBody>
          <a:bodyPr anchor="ctr"/>
          <a:lstStyle>
            <a:lvl1pPr algn="ctr">
              <a:buNone/>
              <a:defRPr sz="400"/>
            </a:lvl1pPr>
          </a:lstStyle>
          <a:p>
            <a:r>
              <a:rPr lang="en-US" dirty="0"/>
              <a:t>image</a:t>
            </a:r>
          </a:p>
        </p:txBody>
      </p:sp>
      <p:sp>
        <p:nvSpPr>
          <p:cNvPr id="32" name="Picture Placeholder 16">
            <a:extLst>
              <a:ext uri="{FF2B5EF4-FFF2-40B4-BE49-F238E27FC236}">
                <a16:creationId xmlns:a16="http://schemas.microsoft.com/office/drawing/2014/main" id="{B11257A7-82E3-431F-BFD0-AB7EE11FA626}"/>
              </a:ext>
            </a:extLst>
          </p:cNvPr>
          <p:cNvSpPr>
            <a:spLocks noGrp="1"/>
          </p:cNvSpPr>
          <p:nvPr>
            <p:ph type="pic" sz="quarter" idx="20" hasCustomPrompt="1"/>
          </p:nvPr>
        </p:nvSpPr>
        <p:spPr>
          <a:xfrm>
            <a:off x="4052446" y="5901841"/>
            <a:ext cx="365760" cy="365760"/>
          </a:xfrm>
          <a:prstGeom prst="roundRect">
            <a:avLst/>
          </a:prstGeom>
          <a:pattFill prst="wdDnDiag">
            <a:fgClr>
              <a:schemeClr val="tx1">
                <a:lumMod val="25000"/>
                <a:lumOff val="75000"/>
              </a:schemeClr>
            </a:fgClr>
            <a:bgClr>
              <a:schemeClr val="bg1"/>
            </a:bgClr>
          </a:pattFill>
        </p:spPr>
        <p:txBody>
          <a:bodyPr anchor="ctr"/>
          <a:lstStyle>
            <a:lvl1pPr algn="ctr">
              <a:buNone/>
              <a:defRPr sz="400"/>
            </a:lvl1pPr>
          </a:lstStyle>
          <a:p>
            <a:r>
              <a:rPr lang="en-US" dirty="0"/>
              <a:t>image</a:t>
            </a:r>
          </a:p>
        </p:txBody>
      </p:sp>
      <p:sp>
        <p:nvSpPr>
          <p:cNvPr id="33" name="Picture Placeholder 16">
            <a:extLst>
              <a:ext uri="{FF2B5EF4-FFF2-40B4-BE49-F238E27FC236}">
                <a16:creationId xmlns:a16="http://schemas.microsoft.com/office/drawing/2014/main" id="{01113949-4675-469F-BAF8-BEF3EA355F93}"/>
              </a:ext>
            </a:extLst>
          </p:cNvPr>
          <p:cNvSpPr>
            <a:spLocks noGrp="1"/>
          </p:cNvSpPr>
          <p:nvPr>
            <p:ph type="pic" sz="quarter" idx="21" hasCustomPrompt="1"/>
          </p:nvPr>
        </p:nvSpPr>
        <p:spPr>
          <a:xfrm>
            <a:off x="7139776" y="2633578"/>
            <a:ext cx="365760" cy="365760"/>
          </a:xfrm>
          <a:prstGeom prst="roundRect">
            <a:avLst/>
          </a:prstGeom>
          <a:pattFill prst="wdDnDiag">
            <a:fgClr>
              <a:schemeClr val="tx1">
                <a:lumMod val="25000"/>
                <a:lumOff val="75000"/>
              </a:schemeClr>
            </a:fgClr>
            <a:bgClr>
              <a:schemeClr val="bg1"/>
            </a:bgClr>
          </a:pattFill>
        </p:spPr>
        <p:txBody>
          <a:bodyPr anchor="ctr"/>
          <a:lstStyle>
            <a:lvl1pPr algn="ctr">
              <a:buNone/>
              <a:defRPr sz="400"/>
            </a:lvl1pPr>
          </a:lstStyle>
          <a:p>
            <a:r>
              <a:rPr lang="en-US" dirty="0"/>
              <a:t>image</a:t>
            </a:r>
          </a:p>
        </p:txBody>
      </p:sp>
      <p:sp>
        <p:nvSpPr>
          <p:cNvPr id="34" name="Picture Placeholder 16">
            <a:extLst>
              <a:ext uri="{FF2B5EF4-FFF2-40B4-BE49-F238E27FC236}">
                <a16:creationId xmlns:a16="http://schemas.microsoft.com/office/drawing/2014/main" id="{BDC82B4A-B69B-4D78-BF33-5F81B2707952}"/>
              </a:ext>
            </a:extLst>
          </p:cNvPr>
          <p:cNvSpPr>
            <a:spLocks noGrp="1"/>
          </p:cNvSpPr>
          <p:nvPr>
            <p:ph type="pic" sz="quarter" idx="22" hasCustomPrompt="1"/>
          </p:nvPr>
        </p:nvSpPr>
        <p:spPr>
          <a:xfrm>
            <a:off x="7732746" y="5923826"/>
            <a:ext cx="365760" cy="365760"/>
          </a:xfrm>
          <a:prstGeom prst="roundRect">
            <a:avLst/>
          </a:prstGeom>
          <a:pattFill prst="wdDnDiag">
            <a:fgClr>
              <a:schemeClr val="tx1">
                <a:lumMod val="25000"/>
                <a:lumOff val="75000"/>
              </a:schemeClr>
            </a:fgClr>
            <a:bgClr>
              <a:schemeClr val="bg1"/>
            </a:bgClr>
          </a:pattFill>
        </p:spPr>
        <p:txBody>
          <a:bodyPr anchor="ctr"/>
          <a:lstStyle>
            <a:lvl1pPr algn="ctr">
              <a:buNone/>
              <a:defRPr sz="400"/>
            </a:lvl1pPr>
          </a:lstStyle>
          <a:p>
            <a:r>
              <a:rPr lang="en-US" dirty="0"/>
              <a:t>image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506227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Closing - Image right Small">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285F1E1-418A-4F38-BDF5-3FFD16E0C3DD}"/>
              </a:ext>
            </a:extLst>
          </p:cNvPr>
          <p:cNvSpPr>
            <a:spLocks noGrp="1"/>
          </p:cNvSpPr>
          <p:nvPr>
            <p:ph type="pic" sz="quarter" idx="10" hasCustomPrompt="1"/>
          </p:nvPr>
        </p:nvSpPr>
        <p:spPr>
          <a:xfrm>
            <a:off x="8124000" y="0"/>
            <a:ext cx="4068000"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54713226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Closing - Image right Big">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EA001B6B-61E7-449B-995B-5BB71D1D3412}"/>
              </a:ext>
            </a:extLst>
          </p:cNvPr>
          <p:cNvSpPr>
            <a:spLocks noGrp="1"/>
          </p:cNvSpPr>
          <p:nvPr>
            <p:ph type="pic" sz="quarter" idx="11" hasCustomPrompt="1"/>
          </p:nvPr>
        </p:nvSpPr>
        <p:spPr>
          <a:xfrm>
            <a:off x="4068000" y="0"/>
            <a:ext cx="8124000"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63489561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Closing - Landscape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0" y="0"/>
            <a:ext cx="12192000" cy="45720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18507804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Closing - Landscape Image 2">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332508" y="290945"/>
            <a:ext cx="11521441" cy="4297679"/>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981481796"/>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Closing - Landscape Image 3">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332508" y="290945"/>
            <a:ext cx="11521441" cy="5303520"/>
          </a:xfrm>
          <a:prstGeom prst="roundRect">
            <a:avLst>
              <a:gd name="adj" fmla="val 2741"/>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317417005"/>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Closing - Landscape Image 4">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0" y="0"/>
            <a:ext cx="8978899" cy="6858000"/>
          </a:xfrm>
          <a:prstGeom prst="roundRect">
            <a:avLst>
              <a:gd name="adj" fmla="val 0"/>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379815242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Closing - Image right Small 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285F1E1-418A-4F38-BDF5-3FFD16E0C3DD}"/>
              </a:ext>
            </a:extLst>
          </p:cNvPr>
          <p:cNvSpPr>
            <a:spLocks noGrp="1"/>
          </p:cNvSpPr>
          <p:nvPr>
            <p:ph type="pic" sz="quarter" idx="10" hasCustomPrompt="1"/>
          </p:nvPr>
        </p:nvSpPr>
        <p:spPr>
          <a:xfrm>
            <a:off x="7057200" y="609600"/>
            <a:ext cx="4664900" cy="56515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3280171209"/>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Service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0" y="0"/>
            <a:ext cx="12192000"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11708504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Service Image 2">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929951" y="1017725"/>
            <a:ext cx="10332098" cy="2339835"/>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668278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Center Over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0" y="0"/>
            <a:ext cx="12192000" cy="6858000"/>
          </a:xfrm>
          <a:prstGeom prst="rect">
            <a:avLst/>
          </a:prstGeom>
          <a:pattFill prst="wdDnDiag">
            <a:fgClr>
              <a:schemeClr val="bg1">
                <a:lumMod val="85000"/>
              </a:schemeClr>
            </a:fgClr>
            <a:bgClr>
              <a:schemeClr val="bg1"/>
            </a:bgClr>
          </a:pattFill>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2155222869"/>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Service Image 3">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EA2752BB-F2D1-4BD6-8EB2-988CC0EA64F3}"/>
              </a:ext>
            </a:extLst>
          </p:cNvPr>
          <p:cNvSpPr>
            <a:spLocks noGrp="1"/>
          </p:cNvSpPr>
          <p:nvPr>
            <p:ph type="pic" sz="quarter" idx="10" hasCustomPrompt="1"/>
          </p:nvPr>
        </p:nvSpPr>
        <p:spPr>
          <a:xfrm>
            <a:off x="4495800" y="1828800"/>
            <a:ext cx="3200400" cy="3200400"/>
          </a:xfrm>
          <a:prstGeom prst="ellipse">
            <a:avLst/>
          </a:prstGeom>
          <a:pattFill prst="wdDnDiag">
            <a:fgClr>
              <a:schemeClr val="tx1">
                <a:lumMod val="25000"/>
                <a:lumOff val="75000"/>
              </a:schemeClr>
            </a:fgClr>
            <a:bgClr>
              <a:schemeClr val="bg1"/>
            </a:bgClr>
          </a:pattFill>
          <a:ln w="63500">
            <a:gradFill flip="none" rotWithShape="1">
              <a:gsLst>
                <a:gs pos="0">
                  <a:schemeClr val="accent1"/>
                </a:gs>
                <a:gs pos="100000">
                  <a:schemeClr val="accent6"/>
                </a:gs>
              </a:gsLst>
              <a:lin ang="0" scaled="1"/>
              <a:tileRect/>
            </a:gradFill>
          </a:ln>
        </p:spPr>
        <p:txBody>
          <a:bodyPr anchor="ctr"/>
          <a:lstStyle>
            <a:lvl1pPr algn="ctr">
              <a:buNone/>
              <a:defRPr/>
            </a:lvl1pPr>
          </a:lstStyle>
          <a:p>
            <a:r>
              <a:rPr lang="en-US" dirty="0"/>
              <a:t>Insert your image here</a:t>
            </a:r>
          </a:p>
        </p:txBody>
      </p:sp>
      <p:sp>
        <p:nvSpPr>
          <p:cNvPr id="25" name="Picture Placeholder 8">
            <a:extLst>
              <a:ext uri="{FF2B5EF4-FFF2-40B4-BE49-F238E27FC236}">
                <a16:creationId xmlns:a16="http://schemas.microsoft.com/office/drawing/2014/main" id="{86CCFE5E-4465-478F-AD56-3075ADA085AB}"/>
              </a:ext>
            </a:extLst>
          </p:cNvPr>
          <p:cNvSpPr>
            <a:spLocks noGrp="1"/>
          </p:cNvSpPr>
          <p:nvPr>
            <p:ph type="pic" sz="quarter" idx="11" hasCustomPrompt="1"/>
          </p:nvPr>
        </p:nvSpPr>
        <p:spPr>
          <a:xfrm>
            <a:off x="2595753" y="659275"/>
            <a:ext cx="1371600" cy="1371600"/>
          </a:xfrm>
          <a:prstGeom prst="ellipse">
            <a:avLst/>
          </a:prstGeom>
          <a:pattFill prst="wdDnDiag">
            <a:fgClr>
              <a:schemeClr val="tx1">
                <a:lumMod val="25000"/>
                <a:lumOff val="75000"/>
              </a:schemeClr>
            </a:fgClr>
            <a:bgClr>
              <a:schemeClr val="bg1"/>
            </a:bgClr>
          </a:pattFill>
          <a:ln w="63500">
            <a:solidFill>
              <a:schemeClr val="accent1"/>
            </a:solidFill>
          </a:ln>
        </p:spPr>
        <p:txBody>
          <a:bodyPr anchor="ctr"/>
          <a:lstStyle>
            <a:lvl1pPr algn="ctr">
              <a:buNone/>
              <a:defRPr sz="1400"/>
            </a:lvl1pPr>
          </a:lstStyle>
          <a:p>
            <a:r>
              <a:rPr lang="en-US" dirty="0"/>
              <a:t>Image</a:t>
            </a:r>
          </a:p>
        </p:txBody>
      </p:sp>
      <p:sp>
        <p:nvSpPr>
          <p:cNvPr id="26" name="Picture Placeholder 8">
            <a:extLst>
              <a:ext uri="{FF2B5EF4-FFF2-40B4-BE49-F238E27FC236}">
                <a16:creationId xmlns:a16="http://schemas.microsoft.com/office/drawing/2014/main" id="{9AF4D747-5049-455A-821A-26743DF45B90}"/>
              </a:ext>
            </a:extLst>
          </p:cNvPr>
          <p:cNvSpPr>
            <a:spLocks noGrp="1"/>
          </p:cNvSpPr>
          <p:nvPr>
            <p:ph type="pic" sz="quarter" idx="12" hasCustomPrompt="1"/>
          </p:nvPr>
        </p:nvSpPr>
        <p:spPr>
          <a:xfrm>
            <a:off x="1643605" y="2743200"/>
            <a:ext cx="1371600" cy="1371600"/>
          </a:xfrm>
          <a:prstGeom prst="ellipse">
            <a:avLst/>
          </a:prstGeom>
          <a:pattFill prst="wdDnDiag">
            <a:fgClr>
              <a:schemeClr val="tx1">
                <a:lumMod val="25000"/>
                <a:lumOff val="75000"/>
              </a:schemeClr>
            </a:fgClr>
            <a:bgClr>
              <a:schemeClr val="bg1"/>
            </a:bgClr>
          </a:pattFill>
          <a:ln w="63500">
            <a:solidFill>
              <a:schemeClr val="accent2"/>
            </a:solidFill>
          </a:ln>
        </p:spPr>
        <p:txBody>
          <a:bodyPr anchor="ctr"/>
          <a:lstStyle>
            <a:lvl1pPr algn="ctr">
              <a:buNone/>
              <a:defRPr sz="1400"/>
            </a:lvl1pPr>
          </a:lstStyle>
          <a:p>
            <a:r>
              <a:rPr lang="en-US" dirty="0"/>
              <a:t>Image</a:t>
            </a:r>
          </a:p>
        </p:txBody>
      </p:sp>
      <p:sp>
        <p:nvSpPr>
          <p:cNvPr id="27" name="Picture Placeholder 8">
            <a:extLst>
              <a:ext uri="{FF2B5EF4-FFF2-40B4-BE49-F238E27FC236}">
                <a16:creationId xmlns:a16="http://schemas.microsoft.com/office/drawing/2014/main" id="{F54EE46D-6F7C-48A1-9B53-A0F9B48B8821}"/>
              </a:ext>
            </a:extLst>
          </p:cNvPr>
          <p:cNvSpPr>
            <a:spLocks noGrp="1"/>
          </p:cNvSpPr>
          <p:nvPr>
            <p:ph type="pic" sz="quarter" idx="13" hasCustomPrompt="1"/>
          </p:nvPr>
        </p:nvSpPr>
        <p:spPr>
          <a:xfrm>
            <a:off x="2595753" y="4819649"/>
            <a:ext cx="1371600" cy="1371600"/>
          </a:xfrm>
          <a:prstGeom prst="ellipse">
            <a:avLst/>
          </a:prstGeom>
          <a:pattFill prst="wdDnDiag">
            <a:fgClr>
              <a:schemeClr val="tx1">
                <a:lumMod val="25000"/>
                <a:lumOff val="75000"/>
              </a:schemeClr>
            </a:fgClr>
            <a:bgClr>
              <a:schemeClr val="bg1"/>
            </a:bgClr>
          </a:pattFill>
          <a:ln w="63500">
            <a:solidFill>
              <a:schemeClr val="accent3"/>
            </a:solidFill>
          </a:ln>
        </p:spPr>
        <p:txBody>
          <a:bodyPr anchor="ctr"/>
          <a:lstStyle>
            <a:lvl1pPr algn="ctr">
              <a:buNone/>
              <a:defRPr sz="1400"/>
            </a:lvl1pPr>
          </a:lstStyle>
          <a:p>
            <a:r>
              <a:rPr lang="en-US" dirty="0"/>
              <a:t>Image</a:t>
            </a:r>
          </a:p>
        </p:txBody>
      </p:sp>
      <p:sp>
        <p:nvSpPr>
          <p:cNvPr id="28" name="Picture Placeholder 8">
            <a:extLst>
              <a:ext uri="{FF2B5EF4-FFF2-40B4-BE49-F238E27FC236}">
                <a16:creationId xmlns:a16="http://schemas.microsoft.com/office/drawing/2014/main" id="{7063917B-42F6-4602-8015-828D2A65B3E4}"/>
              </a:ext>
            </a:extLst>
          </p:cNvPr>
          <p:cNvSpPr>
            <a:spLocks noGrp="1"/>
          </p:cNvSpPr>
          <p:nvPr>
            <p:ph type="pic" sz="quarter" idx="14" hasCustomPrompt="1"/>
          </p:nvPr>
        </p:nvSpPr>
        <p:spPr>
          <a:xfrm>
            <a:off x="8211403" y="659275"/>
            <a:ext cx="1371600" cy="1371600"/>
          </a:xfrm>
          <a:prstGeom prst="ellipse">
            <a:avLst/>
          </a:prstGeom>
          <a:pattFill prst="wdDnDiag">
            <a:fgClr>
              <a:schemeClr val="tx1">
                <a:lumMod val="25000"/>
                <a:lumOff val="75000"/>
              </a:schemeClr>
            </a:fgClr>
            <a:bgClr>
              <a:schemeClr val="bg1"/>
            </a:bgClr>
          </a:pattFill>
          <a:ln w="63500">
            <a:solidFill>
              <a:schemeClr val="accent6"/>
            </a:solidFill>
          </a:ln>
        </p:spPr>
        <p:txBody>
          <a:bodyPr anchor="ctr"/>
          <a:lstStyle>
            <a:lvl1pPr algn="ctr">
              <a:buNone/>
              <a:defRPr sz="1400"/>
            </a:lvl1pPr>
          </a:lstStyle>
          <a:p>
            <a:r>
              <a:rPr lang="en-US" dirty="0"/>
              <a:t>Image</a:t>
            </a:r>
          </a:p>
        </p:txBody>
      </p:sp>
      <p:sp>
        <p:nvSpPr>
          <p:cNvPr id="29" name="Picture Placeholder 8">
            <a:extLst>
              <a:ext uri="{FF2B5EF4-FFF2-40B4-BE49-F238E27FC236}">
                <a16:creationId xmlns:a16="http://schemas.microsoft.com/office/drawing/2014/main" id="{D734A5F4-670F-499D-9275-514984F0622B}"/>
              </a:ext>
            </a:extLst>
          </p:cNvPr>
          <p:cNvSpPr>
            <a:spLocks noGrp="1"/>
          </p:cNvSpPr>
          <p:nvPr>
            <p:ph type="pic" sz="quarter" idx="15" hasCustomPrompt="1"/>
          </p:nvPr>
        </p:nvSpPr>
        <p:spPr>
          <a:xfrm>
            <a:off x="9176795" y="2743200"/>
            <a:ext cx="1371600" cy="1371600"/>
          </a:xfrm>
          <a:prstGeom prst="ellipse">
            <a:avLst/>
          </a:prstGeom>
          <a:pattFill prst="wdDnDiag">
            <a:fgClr>
              <a:schemeClr val="tx1">
                <a:lumMod val="25000"/>
                <a:lumOff val="75000"/>
              </a:schemeClr>
            </a:fgClr>
            <a:bgClr>
              <a:schemeClr val="bg1"/>
            </a:bgClr>
          </a:pattFill>
          <a:ln w="63500">
            <a:solidFill>
              <a:schemeClr val="accent5"/>
            </a:solidFill>
          </a:ln>
        </p:spPr>
        <p:txBody>
          <a:bodyPr anchor="ctr"/>
          <a:lstStyle>
            <a:lvl1pPr algn="ctr">
              <a:buNone/>
              <a:defRPr sz="1400"/>
            </a:lvl1pPr>
          </a:lstStyle>
          <a:p>
            <a:r>
              <a:rPr lang="en-US" dirty="0"/>
              <a:t>Image</a:t>
            </a:r>
          </a:p>
        </p:txBody>
      </p:sp>
      <p:sp>
        <p:nvSpPr>
          <p:cNvPr id="30" name="Picture Placeholder 8">
            <a:extLst>
              <a:ext uri="{FF2B5EF4-FFF2-40B4-BE49-F238E27FC236}">
                <a16:creationId xmlns:a16="http://schemas.microsoft.com/office/drawing/2014/main" id="{F91236F8-7084-49E3-AC85-8EB80F97C988}"/>
              </a:ext>
            </a:extLst>
          </p:cNvPr>
          <p:cNvSpPr>
            <a:spLocks noGrp="1"/>
          </p:cNvSpPr>
          <p:nvPr>
            <p:ph type="pic" sz="quarter" idx="16" hasCustomPrompt="1"/>
          </p:nvPr>
        </p:nvSpPr>
        <p:spPr>
          <a:xfrm>
            <a:off x="8211403" y="4819649"/>
            <a:ext cx="1371600" cy="1371600"/>
          </a:xfrm>
          <a:prstGeom prst="ellipse">
            <a:avLst/>
          </a:prstGeom>
          <a:pattFill prst="wdDnDiag">
            <a:fgClr>
              <a:schemeClr val="tx1">
                <a:lumMod val="25000"/>
                <a:lumOff val="75000"/>
              </a:schemeClr>
            </a:fgClr>
            <a:bgClr>
              <a:schemeClr val="bg1"/>
            </a:bgClr>
          </a:pattFill>
          <a:ln w="63500">
            <a:solidFill>
              <a:schemeClr val="accent4"/>
            </a:solidFill>
          </a:ln>
        </p:spPr>
        <p:txBody>
          <a:bodyPr anchor="ctr"/>
          <a:lstStyle>
            <a:lvl1pPr algn="ctr">
              <a:buNone/>
              <a:defRPr sz="1400"/>
            </a:lvl1pPr>
          </a:lstStyle>
          <a:p>
            <a:r>
              <a:rPr lang="en-US" dirty="0"/>
              <a:t>Image</a:t>
            </a:r>
          </a:p>
        </p:txBody>
      </p:sp>
    </p:spTree>
    <p:extLst>
      <p:ext uri="{BB962C8B-B14F-4D97-AF65-F5344CB8AC3E}">
        <p14:creationId xmlns:p14="http://schemas.microsoft.com/office/powerpoint/2010/main" val="111669222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Service Image 5">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75AC70F4-E565-4A37-8E46-2B8C546F621E}"/>
              </a:ext>
            </a:extLst>
          </p:cNvPr>
          <p:cNvSpPr>
            <a:spLocks noGrp="1"/>
          </p:cNvSpPr>
          <p:nvPr userDrawn="1">
            <p:ph type="pic" sz="quarter" idx="10" hasCustomPrompt="1"/>
          </p:nvPr>
        </p:nvSpPr>
        <p:spPr>
          <a:xfrm>
            <a:off x="3512769" y="845768"/>
            <a:ext cx="2468495" cy="2468880"/>
          </a:xfrm>
          <a:custGeom>
            <a:avLst/>
            <a:gdLst>
              <a:gd name="connsiteX0" fmla="*/ 2032405 w 2032406"/>
              <a:gd name="connsiteY0" fmla="*/ 0 h 2033462"/>
              <a:gd name="connsiteX1" fmla="*/ 2032405 w 2032406"/>
              <a:gd name="connsiteY1" fmla="*/ 993220 h 2033462"/>
              <a:gd name="connsiteX2" fmla="*/ 2032405 w 2032406"/>
              <a:gd name="connsiteY2" fmla="*/ 1073682 h 2033462"/>
              <a:gd name="connsiteX3" fmla="*/ 2032406 w 2032406"/>
              <a:gd name="connsiteY3" fmla="*/ 1073682 h 2033462"/>
              <a:gd name="connsiteX4" fmla="*/ 2032406 w 2032406"/>
              <a:gd name="connsiteY4" fmla="*/ 1242628 h 2033462"/>
              <a:gd name="connsiteX5" fmla="*/ 2032406 w 2032406"/>
              <a:gd name="connsiteY5" fmla="*/ 1390485 h 2033462"/>
              <a:gd name="connsiteX6" fmla="*/ 2032406 w 2032406"/>
              <a:gd name="connsiteY6" fmla="*/ 1518658 h 2033462"/>
              <a:gd name="connsiteX7" fmla="*/ 2032406 w 2032406"/>
              <a:gd name="connsiteY7" fmla="*/ 1628555 h 2033462"/>
              <a:gd name="connsiteX8" fmla="*/ 2032406 w 2032406"/>
              <a:gd name="connsiteY8" fmla="*/ 1721580 h 2033462"/>
              <a:gd name="connsiteX9" fmla="*/ 2032406 w 2032406"/>
              <a:gd name="connsiteY9" fmla="*/ 1799141 h 2033462"/>
              <a:gd name="connsiteX10" fmla="*/ 2032406 w 2032406"/>
              <a:gd name="connsiteY10" fmla="*/ 1862642 h 2033462"/>
              <a:gd name="connsiteX11" fmla="*/ 2032406 w 2032406"/>
              <a:gd name="connsiteY11" fmla="*/ 1913490 h 2033462"/>
              <a:gd name="connsiteX12" fmla="*/ 2032406 w 2032406"/>
              <a:gd name="connsiteY12" fmla="*/ 1953090 h 2033462"/>
              <a:gd name="connsiteX13" fmla="*/ 2032406 w 2032406"/>
              <a:gd name="connsiteY13" fmla="*/ 1982849 h 2033462"/>
              <a:gd name="connsiteX14" fmla="*/ 2032406 w 2032406"/>
              <a:gd name="connsiteY14" fmla="*/ 2004172 h 2033462"/>
              <a:gd name="connsiteX15" fmla="*/ 2032406 w 2032406"/>
              <a:gd name="connsiteY15" fmla="*/ 2018466 h 2033462"/>
              <a:gd name="connsiteX16" fmla="*/ 2032406 w 2032406"/>
              <a:gd name="connsiteY16" fmla="*/ 2031588 h 2033462"/>
              <a:gd name="connsiteX17" fmla="*/ 2032406 w 2032406"/>
              <a:gd name="connsiteY17" fmla="*/ 2033462 h 2033462"/>
              <a:gd name="connsiteX18" fmla="*/ 1924268 w 2032406"/>
              <a:gd name="connsiteY18" fmla="*/ 2033462 h 2033462"/>
              <a:gd name="connsiteX19" fmla="*/ 1824574 w 2032406"/>
              <a:gd name="connsiteY19" fmla="*/ 2033462 h 2033462"/>
              <a:gd name="connsiteX20" fmla="*/ 1732981 w 2032406"/>
              <a:gd name="connsiteY20" fmla="*/ 2033462 h 2033462"/>
              <a:gd name="connsiteX21" fmla="*/ 1649145 w 2032406"/>
              <a:gd name="connsiteY21" fmla="*/ 2033462 h 2033462"/>
              <a:gd name="connsiteX22" fmla="*/ 1503371 w 2032406"/>
              <a:gd name="connsiteY22" fmla="*/ 2033462 h 2033462"/>
              <a:gd name="connsiteX23" fmla="*/ 1384508 w 2032406"/>
              <a:gd name="connsiteY23" fmla="*/ 2033462 h 2033462"/>
              <a:gd name="connsiteX24" fmla="*/ 1313344 w 2032406"/>
              <a:gd name="connsiteY24" fmla="*/ 2033462 h 2033462"/>
              <a:gd name="connsiteX25" fmla="*/ 1306948 w 2032406"/>
              <a:gd name="connsiteY25" fmla="*/ 2033462 h 2033462"/>
              <a:gd name="connsiteX26" fmla="*/ 1243446 w 2032406"/>
              <a:gd name="connsiteY26" fmla="*/ 2033462 h 2033462"/>
              <a:gd name="connsiteX27" fmla="*/ 1194026 w 2032406"/>
              <a:gd name="connsiteY27" fmla="*/ 2033462 h 2033462"/>
              <a:gd name="connsiteX28" fmla="*/ 1192599 w 2032406"/>
              <a:gd name="connsiteY28" fmla="*/ 2033462 h 2033462"/>
              <a:gd name="connsiteX29" fmla="*/ 1152999 w 2032406"/>
              <a:gd name="connsiteY29" fmla="*/ 2033462 h 2033462"/>
              <a:gd name="connsiteX30" fmla="*/ 1123240 w 2032406"/>
              <a:gd name="connsiteY30" fmla="*/ 2033462 h 2033462"/>
              <a:gd name="connsiteX31" fmla="*/ 1101917 w 2032406"/>
              <a:gd name="connsiteY31" fmla="*/ 2033462 h 2033462"/>
              <a:gd name="connsiteX32" fmla="*/ 1087623 w 2032406"/>
              <a:gd name="connsiteY32" fmla="*/ 2033462 h 2033462"/>
              <a:gd name="connsiteX33" fmla="*/ 1082162 w 2032406"/>
              <a:gd name="connsiteY33" fmla="*/ 2033462 h 2033462"/>
              <a:gd name="connsiteX34" fmla="*/ 1074501 w 2032406"/>
              <a:gd name="connsiteY34" fmla="*/ 2033462 h 2033462"/>
              <a:gd name="connsiteX35" fmla="*/ 1072626 w 2032406"/>
              <a:gd name="connsiteY35" fmla="*/ 2033462 h 2033462"/>
              <a:gd name="connsiteX36" fmla="*/ 879838 w 2032406"/>
              <a:gd name="connsiteY36" fmla="*/ 2033462 h 2033462"/>
              <a:gd name="connsiteX37" fmla="*/ 724964 w 2032406"/>
              <a:gd name="connsiteY37" fmla="*/ 2033462 h 2033462"/>
              <a:gd name="connsiteX38" fmla="*/ 589423 w 2032406"/>
              <a:gd name="connsiteY38" fmla="*/ 2033462 h 2033462"/>
              <a:gd name="connsiteX39" fmla="*/ 471925 w 2032406"/>
              <a:gd name="connsiteY39" fmla="*/ 2033462 h 2033462"/>
              <a:gd name="connsiteX40" fmla="*/ 371182 w 2032406"/>
              <a:gd name="connsiteY40" fmla="*/ 2033462 h 2033462"/>
              <a:gd name="connsiteX41" fmla="*/ 285904 w 2032406"/>
              <a:gd name="connsiteY41" fmla="*/ 2033462 h 2033462"/>
              <a:gd name="connsiteX42" fmla="*/ 214804 w 2032406"/>
              <a:gd name="connsiteY42" fmla="*/ 2033462 h 2033462"/>
              <a:gd name="connsiteX43" fmla="*/ 156592 w 2032406"/>
              <a:gd name="connsiteY43" fmla="*/ 2033462 h 2033462"/>
              <a:gd name="connsiteX44" fmla="*/ 109980 w 2032406"/>
              <a:gd name="connsiteY44" fmla="*/ 2033462 h 2033462"/>
              <a:gd name="connsiteX45" fmla="*/ 73678 w 2032406"/>
              <a:gd name="connsiteY45" fmla="*/ 2033462 h 2033462"/>
              <a:gd name="connsiteX46" fmla="*/ 46398 w 2032406"/>
              <a:gd name="connsiteY46" fmla="*/ 2033462 h 2033462"/>
              <a:gd name="connsiteX47" fmla="*/ 26851 w 2032406"/>
              <a:gd name="connsiteY47" fmla="*/ 2033462 h 2033462"/>
              <a:gd name="connsiteX48" fmla="*/ 13748 w 2032406"/>
              <a:gd name="connsiteY48" fmla="*/ 2033462 h 2033462"/>
              <a:gd name="connsiteX49" fmla="*/ 1719 w 2032406"/>
              <a:gd name="connsiteY49" fmla="*/ 2033462 h 2033462"/>
              <a:gd name="connsiteX50" fmla="*/ 0 w 2032406"/>
              <a:gd name="connsiteY50" fmla="*/ 2033462 h 2033462"/>
              <a:gd name="connsiteX51" fmla="*/ 2032405 w 2032406"/>
              <a:gd name="connsiteY51" fmla="*/ 0 h 203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032406" h="2033462">
                <a:moveTo>
                  <a:pt x="2032405" y="0"/>
                </a:moveTo>
                <a:cubicBezTo>
                  <a:pt x="2032405" y="492760"/>
                  <a:pt x="2032405" y="800735"/>
                  <a:pt x="2032405" y="993220"/>
                </a:cubicBezTo>
                <a:lnTo>
                  <a:pt x="2032405" y="1073682"/>
                </a:lnTo>
                <a:lnTo>
                  <a:pt x="2032406" y="1073682"/>
                </a:lnTo>
                <a:lnTo>
                  <a:pt x="2032406" y="1242628"/>
                </a:lnTo>
                <a:lnTo>
                  <a:pt x="2032406" y="1390485"/>
                </a:lnTo>
                <a:lnTo>
                  <a:pt x="2032406" y="1518658"/>
                </a:lnTo>
                <a:lnTo>
                  <a:pt x="2032406" y="1628555"/>
                </a:lnTo>
                <a:lnTo>
                  <a:pt x="2032406" y="1721580"/>
                </a:lnTo>
                <a:lnTo>
                  <a:pt x="2032406" y="1799141"/>
                </a:lnTo>
                <a:lnTo>
                  <a:pt x="2032406" y="1862642"/>
                </a:lnTo>
                <a:lnTo>
                  <a:pt x="2032406" y="1913490"/>
                </a:lnTo>
                <a:lnTo>
                  <a:pt x="2032406" y="1953090"/>
                </a:lnTo>
                <a:lnTo>
                  <a:pt x="2032406" y="1982849"/>
                </a:lnTo>
                <a:lnTo>
                  <a:pt x="2032406" y="2004172"/>
                </a:lnTo>
                <a:lnTo>
                  <a:pt x="2032406" y="2018466"/>
                </a:lnTo>
                <a:lnTo>
                  <a:pt x="2032406" y="2031588"/>
                </a:lnTo>
                <a:lnTo>
                  <a:pt x="2032406" y="2033462"/>
                </a:lnTo>
                <a:lnTo>
                  <a:pt x="1924268" y="2033462"/>
                </a:lnTo>
                <a:lnTo>
                  <a:pt x="1824574" y="2033462"/>
                </a:lnTo>
                <a:lnTo>
                  <a:pt x="1732981" y="2033462"/>
                </a:lnTo>
                <a:lnTo>
                  <a:pt x="1649145" y="2033462"/>
                </a:lnTo>
                <a:lnTo>
                  <a:pt x="1503371" y="2033462"/>
                </a:lnTo>
                <a:lnTo>
                  <a:pt x="1384508" y="2033462"/>
                </a:lnTo>
                <a:lnTo>
                  <a:pt x="1313344" y="2033462"/>
                </a:lnTo>
                <a:lnTo>
                  <a:pt x="1306948" y="2033462"/>
                </a:lnTo>
                <a:lnTo>
                  <a:pt x="1243446" y="2033462"/>
                </a:lnTo>
                <a:lnTo>
                  <a:pt x="1194026" y="2033462"/>
                </a:lnTo>
                <a:lnTo>
                  <a:pt x="1192599" y="2033462"/>
                </a:lnTo>
                <a:lnTo>
                  <a:pt x="1152999" y="2033462"/>
                </a:lnTo>
                <a:lnTo>
                  <a:pt x="1123240" y="2033462"/>
                </a:lnTo>
                <a:lnTo>
                  <a:pt x="1101917" y="2033462"/>
                </a:lnTo>
                <a:lnTo>
                  <a:pt x="1087623" y="2033462"/>
                </a:lnTo>
                <a:lnTo>
                  <a:pt x="1082162" y="2033462"/>
                </a:lnTo>
                <a:lnTo>
                  <a:pt x="1074501" y="2033462"/>
                </a:lnTo>
                <a:lnTo>
                  <a:pt x="1072626" y="2033462"/>
                </a:lnTo>
                <a:lnTo>
                  <a:pt x="879838" y="2033462"/>
                </a:lnTo>
                <a:lnTo>
                  <a:pt x="724964" y="2033462"/>
                </a:lnTo>
                <a:lnTo>
                  <a:pt x="589423" y="2033462"/>
                </a:lnTo>
                <a:lnTo>
                  <a:pt x="471925" y="2033462"/>
                </a:lnTo>
                <a:lnTo>
                  <a:pt x="371182" y="2033462"/>
                </a:lnTo>
                <a:lnTo>
                  <a:pt x="285904" y="2033462"/>
                </a:lnTo>
                <a:lnTo>
                  <a:pt x="214804" y="2033462"/>
                </a:lnTo>
                <a:lnTo>
                  <a:pt x="156592" y="2033462"/>
                </a:lnTo>
                <a:lnTo>
                  <a:pt x="109980" y="2033462"/>
                </a:lnTo>
                <a:lnTo>
                  <a:pt x="73678" y="2033462"/>
                </a:lnTo>
                <a:lnTo>
                  <a:pt x="46398" y="2033462"/>
                </a:lnTo>
                <a:lnTo>
                  <a:pt x="26851" y="2033462"/>
                </a:lnTo>
                <a:lnTo>
                  <a:pt x="13748" y="2033462"/>
                </a:lnTo>
                <a:lnTo>
                  <a:pt x="1719" y="2033462"/>
                </a:lnTo>
                <a:lnTo>
                  <a:pt x="0" y="2033462"/>
                </a:lnTo>
                <a:cubicBezTo>
                  <a:pt x="44412" y="931033"/>
                  <a:pt x="930549" y="44436"/>
                  <a:pt x="2032405" y="0"/>
                </a:cubicBezTo>
                <a:close/>
              </a:path>
            </a:pathLst>
          </a:custGeom>
          <a:pattFill prst="wdDnDiag">
            <a:fgClr>
              <a:schemeClr val="tx1">
                <a:lumMod val="25000"/>
                <a:lumOff val="75000"/>
              </a:schemeClr>
            </a:fgClr>
            <a:bgClr>
              <a:schemeClr val="bg1"/>
            </a:bgClr>
          </a:pattFill>
        </p:spPr>
        <p:txBody>
          <a:bodyPr wrap="square" anchor="ctr">
            <a:noAutofit/>
          </a:bodyPr>
          <a:lstStyle>
            <a:lvl1pPr algn="ctr">
              <a:buNone/>
              <a:defRPr sz="2400"/>
            </a:lvl1pPr>
          </a:lstStyle>
          <a:p>
            <a:r>
              <a:rPr lang="en-US" dirty="0"/>
              <a:t>Insert your image here</a:t>
            </a:r>
          </a:p>
        </p:txBody>
      </p:sp>
      <p:sp>
        <p:nvSpPr>
          <p:cNvPr id="23" name="Picture Placeholder 22">
            <a:extLst>
              <a:ext uri="{FF2B5EF4-FFF2-40B4-BE49-F238E27FC236}">
                <a16:creationId xmlns:a16="http://schemas.microsoft.com/office/drawing/2014/main" id="{6513C730-5ACF-4B02-8DF9-722D66444C8C}"/>
              </a:ext>
            </a:extLst>
          </p:cNvPr>
          <p:cNvSpPr>
            <a:spLocks noGrp="1"/>
          </p:cNvSpPr>
          <p:nvPr userDrawn="1">
            <p:ph type="pic" sz="quarter" idx="13" hasCustomPrompt="1"/>
          </p:nvPr>
        </p:nvSpPr>
        <p:spPr>
          <a:xfrm>
            <a:off x="6202312" y="845768"/>
            <a:ext cx="2468880" cy="2468880"/>
          </a:xfrm>
          <a:custGeom>
            <a:avLst/>
            <a:gdLst>
              <a:gd name="connsiteX0" fmla="*/ 1 w 2032406"/>
              <a:gd name="connsiteY0" fmla="*/ 0 h 2033462"/>
              <a:gd name="connsiteX1" fmla="*/ 2032406 w 2032406"/>
              <a:gd name="connsiteY1" fmla="*/ 2033462 h 2033462"/>
              <a:gd name="connsiteX2" fmla="*/ 1913088 w 2032406"/>
              <a:gd name="connsiteY2" fmla="*/ 2033462 h 2033462"/>
              <a:gd name="connsiteX3" fmla="*/ 1801224 w 2032406"/>
              <a:gd name="connsiteY3" fmla="*/ 2033462 h 2033462"/>
              <a:gd name="connsiteX4" fmla="*/ 1598900 w 2032406"/>
              <a:gd name="connsiteY4" fmla="*/ 2033462 h 2033462"/>
              <a:gd name="connsiteX5" fmla="*/ 1423510 w 2032406"/>
              <a:gd name="connsiteY5" fmla="*/ 2033462 h 2033462"/>
              <a:gd name="connsiteX6" fmla="*/ 1273129 w 2032406"/>
              <a:gd name="connsiteY6" fmla="*/ 2033462 h 2033462"/>
              <a:gd name="connsiteX7" fmla="*/ 1154851 w 2032406"/>
              <a:gd name="connsiteY7" fmla="*/ 2033462 h 2033462"/>
              <a:gd name="connsiteX8" fmla="*/ 1145835 w 2032406"/>
              <a:gd name="connsiteY8" fmla="*/ 2033462 h 2033462"/>
              <a:gd name="connsiteX9" fmla="*/ 1039703 w 2032406"/>
              <a:gd name="connsiteY9" fmla="*/ 2033462 h 2033462"/>
              <a:gd name="connsiteX10" fmla="*/ 952809 w 2032406"/>
              <a:gd name="connsiteY10" fmla="*/ 2033462 h 2033462"/>
              <a:gd name="connsiteX11" fmla="*/ 951568 w 2032406"/>
              <a:gd name="connsiteY11" fmla="*/ 2033462 h 2033462"/>
              <a:gd name="connsiteX12" fmla="*/ 883230 w 2032406"/>
              <a:gd name="connsiteY12" fmla="*/ 2033462 h 2033462"/>
              <a:gd name="connsiteX13" fmla="*/ 829042 w 2032406"/>
              <a:gd name="connsiteY13" fmla="*/ 2033462 h 2033462"/>
              <a:gd name="connsiteX14" fmla="*/ 788321 w 2032406"/>
              <a:gd name="connsiteY14" fmla="*/ 2033462 h 2033462"/>
              <a:gd name="connsiteX15" fmla="*/ 773660 w 2032406"/>
              <a:gd name="connsiteY15" fmla="*/ 2033462 h 2033462"/>
              <a:gd name="connsiteX16" fmla="*/ 759142 w 2032406"/>
              <a:gd name="connsiteY16" fmla="*/ 2033462 h 2033462"/>
              <a:gd name="connsiteX17" fmla="*/ 739583 w 2032406"/>
              <a:gd name="connsiteY17" fmla="*/ 2033462 h 2033462"/>
              <a:gd name="connsiteX18" fmla="*/ 727720 w 2032406"/>
              <a:gd name="connsiteY18" fmla="*/ 2033462 h 2033462"/>
              <a:gd name="connsiteX19" fmla="*/ 721627 w 2032406"/>
              <a:gd name="connsiteY19" fmla="*/ 2033462 h 2033462"/>
              <a:gd name="connsiteX20" fmla="*/ 719062 w 2032406"/>
              <a:gd name="connsiteY20" fmla="*/ 2033462 h 2033462"/>
              <a:gd name="connsiteX21" fmla="*/ 619436 w 2032406"/>
              <a:gd name="connsiteY21" fmla="*/ 2033462 h 2033462"/>
              <a:gd name="connsiteX22" fmla="*/ 510400 w 2032406"/>
              <a:gd name="connsiteY22" fmla="*/ 2033462 h 2033462"/>
              <a:gd name="connsiteX23" fmla="*/ 414974 w 2032406"/>
              <a:gd name="connsiteY23" fmla="*/ 2033462 h 2033462"/>
              <a:gd name="connsiteX24" fmla="*/ 332251 w 2032406"/>
              <a:gd name="connsiteY24" fmla="*/ 2033462 h 2033462"/>
              <a:gd name="connsiteX25" fmla="*/ 261325 w 2032406"/>
              <a:gd name="connsiteY25" fmla="*/ 2033462 h 2033462"/>
              <a:gd name="connsiteX26" fmla="*/ 201287 w 2032406"/>
              <a:gd name="connsiteY26" fmla="*/ 2033462 h 2033462"/>
              <a:gd name="connsiteX27" fmla="*/ 151230 w 2032406"/>
              <a:gd name="connsiteY27" fmla="*/ 2033462 h 2033462"/>
              <a:gd name="connsiteX28" fmla="*/ 110246 w 2032406"/>
              <a:gd name="connsiteY28" fmla="*/ 2033462 h 2033462"/>
              <a:gd name="connsiteX29" fmla="*/ 77430 w 2032406"/>
              <a:gd name="connsiteY29" fmla="*/ 2033462 h 2033462"/>
              <a:gd name="connsiteX30" fmla="*/ 32666 w 2032406"/>
              <a:gd name="connsiteY30" fmla="*/ 2033462 h 2033462"/>
              <a:gd name="connsiteX31" fmla="*/ 9679 w 2032406"/>
              <a:gd name="connsiteY31" fmla="*/ 2033462 h 2033462"/>
              <a:gd name="connsiteX32" fmla="*/ 1210 w 2032406"/>
              <a:gd name="connsiteY32" fmla="*/ 2033462 h 2033462"/>
              <a:gd name="connsiteX33" fmla="*/ 0 w 2032406"/>
              <a:gd name="connsiteY33" fmla="*/ 2033462 h 2033462"/>
              <a:gd name="connsiteX34" fmla="*/ 0 w 2032406"/>
              <a:gd name="connsiteY34" fmla="*/ 1830179 h 2033462"/>
              <a:gd name="connsiteX35" fmla="*/ 0 w 2032406"/>
              <a:gd name="connsiteY35" fmla="*/ 1652271 h 2033462"/>
              <a:gd name="connsiteX36" fmla="*/ 0 w 2032406"/>
              <a:gd name="connsiteY36" fmla="*/ 1498047 h 2033462"/>
              <a:gd name="connsiteX37" fmla="*/ 0 w 2032406"/>
              <a:gd name="connsiteY37" fmla="*/ 1365814 h 2033462"/>
              <a:gd name="connsiteX38" fmla="*/ 0 w 2032406"/>
              <a:gd name="connsiteY38" fmla="*/ 1253881 h 2033462"/>
              <a:gd name="connsiteX39" fmla="*/ 0 w 2032406"/>
              <a:gd name="connsiteY39" fmla="*/ 1160557 h 2033462"/>
              <a:gd name="connsiteX40" fmla="*/ 0 w 2032406"/>
              <a:gd name="connsiteY40" fmla="*/ 1084150 h 2033462"/>
              <a:gd name="connsiteX41" fmla="*/ 0 w 2032406"/>
              <a:gd name="connsiteY41" fmla="*/ 1022968 h 2033462"/>
              <a:gd name="connsiteX42" fmla="*/ 0 w 2032406"/>
              <a:gd name="connsiteY42" fmla="*/ 975319 h 2033462"/>
              <a:gd name="connsiteX43" fmla="*/ 0 w 2032406"/>
              <a:gd name="connsiteY43" fmla="*/ 939512 h 2033462"/>
              <a:gd name="connsiteX44" fmla="*/ 0 w 2032406"/>
              <a:gd name="connsiteY44" fmla="*/ 913855 h 2033462"/>
              <a:gd name="connsiteX45" fmla="*/ 0 w 2032406"/>
              <a:gd name="connsiteY45" fmla="*/ 896656 h 2033462"/>
              <a:gd name="connsiteX46" fmla="*/ 0 w 2032406"/>
              <a:gd name="connsiteY46" fmla="*/ 880867 h 2033462"/>
              <a:gd name="connsiteX47" fmla="*/ 0 w 2032406"/>
              <a:gd name="connsiteY47" fmla="*/ 878611 h 2033462"/>
              <a:gd name="connsiteX48" fmla="*/ 1 w 2032406"/>
              <a:gd name="connsiteY48" fmla="*/ 878611 h 2033462"/>
              <a:gd name="connsiteX49" fmla="*/ 1 w 2032406"/>
              <a:gd name="connsiteY49" fmla="*/ 704814 h 2033462"/>
              <a:gd name="connsiteX50" fmla="*/ 1 w 2032406"/>
              <a:gd name="connsiteY50" fmla="*/ 0 h 203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032406" h="2033462">
                <a:moveTo>
                  <a:pt x="1" y="0"/>
                </a:moveTo>
                <a:cubicBezTo>
                  <a:pt x="1101857" y="44436"/>
                  <a:pt x="1987994" y="931034"/>
                  <a:pt x="2032406" y="2033462"/>
                </a:cubicBezTo>
                <a:lnTo>
                  <a:pt x="1913088" y="2033462"/>
                </a:lnTo>
                <a:lnTo>
                  <a:pt x="1801224" y="2033462"/>
                </a:lnTo>
                <a:lnTo>
                  <a:pt x="1598900" y="2033462"/>
                </a:lnTo>
                <a:lnTo>
                  <a:pt x="1423510" y="2033462"/>
                </a:lnTo>
                <a:lnTo>
                  <a:pt x="1273129" y="2033462"/>
                </a:lnTo>
                <a:lnTo>
                  <a:pt x="1154851" y="2033462"/>
                </a:lnTo>
                <a:lnTo>
                  <a:pt x="1145835" y="2033462"/>
                </a:lnTo>
                <a:lnTo>
                  <a:pt x="1039703" y="2033462"/>
                </a:lnTo>
                <a:lnTo>
                  <a:pt x="952809" y="2033462"/>
                </a:lnTo>
                <a:lnTo>
                  <a:pt x="951568" y="2033462"/>
                </a:lnTo>
                <a:lnTo>
                  <a:pt x="883230" y="2033462"/>
                </a:lnTo>
                <a:lnTo>
                  <a:pt x="829042" y="2033462"/>
                </a:lnTo>
                <a:lnTo>
                  <a:pt x="788321" y="2033462"/>
                </a:lnTo>
                <a:lnTo>
                  <a:pt x="773660" y="2033462"/>
                </a:lnTo>
                <a:lnTo>
                  <a:pt x="759142" y="2033462"/>
                </a:lnTo>
                <a:lnTo>
                  <a:pt x="739583" y="2033462"/>
                </a:lnTo>
                <a:lnTo>
                  <a:pt x="727720" y="2033462"/>
                </a:lnTo>
                <a:lnTo>
                  <a:pt x="721627" y="2033462"/>
                </a:lnTo>
                <a:lnTo>
                  <a:pt x="719062" y="2033462"/>
                </a:lnTo>
                <a:lnTo>
                  <a:pt x="619436" y="2033462"/>
                </a:lnTo>
                <a:lnTo>
                  <a:pt x="510400" y="2033462"/>
                </a:lnTo>
                <a:lnTo>
                  <a:pt x="414974" y="2033462"/>
                </a:lnTo>
                <a:lnTo>
                  <a:pt x="332251" y="2033462"/>
                </a:lnTo>
                <a:lnTo>
                  <a:pt x="261325" y="2033462"/>
                </a:lnTo>
                <a:lnTo>
                  <a:pt x="201287" y="2033462"/>
                </a:lnTo>
                <a:lnTo>
                  <a:pt x="151230" y="2033462"/>
                </a:lnTo>
                <a:lnTo>
                  <a:pt x="110246" y="2033462"/>
                </a:lnTo>
                <a:lnTo>
                  <a:pt x="77430" y="2033462"/>
                </a:lnTo>
                <a:lnTo>
                  <a:pt x="32666" y="2033462"/>
                </a:lnTo>
                <a:lnTo>
                  <a:pt x="9679" y="2033462"/>
                </a:lnTo>
                <a:lnTo>
                  <a:pt x="1210" y="2033462"/>
                </a:lnTo>
                <a:lnTo>
                  <a:pt x="0" y="2033462"/>
                </a:lnTo>
                <a:lnTo>
                  <a:pt x="0" y="1830179"/>
                </a:lnTo>
                <a:lnTo>
                  <a:pt x="0" y="1652271"/>
                </a:lnTo>
                <a:lnTo>
                  <a:pt x="0" y="1498047"/>
                </a:lnTo>
                <a:lnTo>
                  <a:pt x="0" y="1365814"/>
                </a:lnTo>
                <a:lnTo>
                  <a:pt x="0" y="1253881"/>
                </a:lnTo>
                <a:lnTo>
                  <a:pt x="0" y="1160557"/>
                </a:lnTo>
                <a:lnTo>
                  <a:pt x="0" y="1084150"/>
                </a:lnTo>
                <a:lnTo>
                  <a:pt x="0" y="1022968"/>
                </a:lnTo>
                <a:lnTo>
                  <a:pt x="0" y="975319"/>
                </a:lnTo>
                <a:lnTo>
                  <a:pt x="0" y="939512"/>
                </a:lnTo>
                <a:lnTo>
                  <a:pt x="0" y="913855"/>
                </a:lnTo>
                <a:lnTo>
                  <a:pt x="0" y="896656"/>
                </a:lnTo>
                <a:lnTo>
                  <a:pt x="0" y="880867"/>
                </a:lnTo>
                <a:lnTo>
                  <a:pt x="0" y="878611"/>
                </a:lnTo>
                <a:lnTo>
                  <a:pt x="1" y="878611"/>
                </a:lnTo>
                <a:lnTo>
                  <a:pt x="1" y="704814"/>
                </a:lnTo>
                <a:cubicBezTo>
                  <a:pt x="1" y="0"/>
                  <a:pt x="1" y="0"/>
                  <a:pt x="1" y="0"/>
                </a:cubicBezTo>
                <a:close/>
              </a:path>
            </a:pathLst>
          </a:custGeom>
          <a:pattFill prst="wdDnDiag">
            <a:fgClr>
              <a:schemeClr val="tx1">
                <a:lumMod val="25000"/>
                <a:lumOff val="75000"/>
              </a:schemeClr>
            </a:fgClr>
            <a:bgClr>
              <a:schemeClr val="bg1"/>
            </a:bgClr>
          </a:pattFill>
        </p:spPr>
        <p:txBody>
          <a:bodyPr wrap="square" anchor="ctr">
            <a:noAutofit/>
          </a:bodyPr>
          <a:lstStyle>
            <a:lvl1pPr algn="ctr">
              <a:buNone/>
              <a:defRPr sz="2400"/>
            </a:lvl1pPr>
          </a:lstStyle>
          <a:p>
            <a:r>
              <a:rPr lang="en-US" dirty="0"/>
              <a:t>Insert your image here</a:t>
            </a:r>
          </a:p>
        </p:txBody>
      </p:sp>
      <p:sp>
        <p:nvSpPr>
          <p:cNvPr id="31" name="Picture Placeholder 30">
            <a:extLst>
              <a:ext uri="{FF2B5EF4-FFF2-40B4-BE49-F238E27FC236}">
                <a16:creationId xmlns:a16="http://schemas.microsoft.com/office/drawing/2014/main" id="{CCA6AF4E-06FB-43C2-9760-D9F4B49E289E}"/>
              </a:ext>
            </a:extLst>
          </p:cNvPr>
          <p:cNvSpPr>
            <a:spLocks noGrp="1"/>
          </p:cNvSpPr>
          <p:nvPr userDrawn="1">
            <p:ph type="pic" sz="quarter" idx="12" hasCustomPrompt="1"/>
          </p:nvPr>
        </p:nvSpPr>
        <p:spPr>
          <a:xfrm>
            <a:off x="3512769" y="3518447"/>
            <a:ext cx="2468880" cy="2468880"/>
          </a:xfrm>
          <a:custGeom>
            <a:avLst/>
            <a:gdLst>
              <a:gd name="connsiteX0" fmla="*/ 0 w 2032406"/>
              <a:gd name="connsiteY0" fmla="*/ 0 h 2033462"/>
              <a:gd name="connsiteX1" fmla="*/ 176167 w 2032406"/>
              <a:gd name="connsiteY1" fmla="*/ 0 h 2033462"/>
              <a:gd name="connsiteX2" fmla="*/ 335831 w 2032406"/>
              <a:gd name="connsiteY2" fmla="*/ 0 h 2033462"/>
              <a:gd name="connsiteX3" fmla="*/ 479804 w 2032406"/>
              <a:gd name="connsiteY3" fmla="*/ 0 h 2033462"/>
              <a:gd name="connsiteX4" fmla="*/ 608897 w 2032406"/>
              <a:gd name="connsiteY4" fmla="*/ 0 h 2033462"/>
              <a:gd name="connsiteX5" fmla="*/ 723922 w 2032406"/>
              <a:gd name="connsiteY5" fmla="*/ 0 h 2033462"/>
              <a:gd name="connsiteX6" fmla="*/ 825690 w 2032406"/>
              <a:gd name="connsiteY6" fmla="*/ 0 h 2033462"/>
              <a:gd name="connsiteX7" fmla="*/ 915013 w 2032406"/>
              <a:gd name="connsiteY7" fmla="*/ 0 h 2033462"/>
              <a:gd name="connsiteX8" fmla="*/ 992703 w 2032406"/>
              <a:gd name="connsiteY8" fmla="*/ 0 h 2033462"/>
              <a:gd name="connsiteX9" fmla="*/ 1078722 w 2032406"/>
              <a:gd name="connsiteY9" fmla="*/ 0 h 2033462"/>
              <a:gd name="connsiteX10" fmla="*/ 1079597 w 2032406"/>
              <a:gd name="connsiteY10" fmla="*/ 0 h 2033462"/>
              <a:gd name="connsiteX11" fmla="*/ 1149176 w 2032406"/>
              <a:gd name="connsiteY11" fmla="*/ 0 h 2033462"/>
              <a:gd name="connsiteX12" fmla="*/ 1203365 w 2032406"/>
              <a:gd name="connsiteY12" fmla="*/ 0 h 2033462"/>
              <a:gd name="connsiteX13" fmla="*/ 1244086 w 2032406"/>
              <a:gd name="connsiteY13" fmla="*/ 0 h 2033462"/>
              <a:gd name="connsiteX14" fmla="*/ 1273264 w 2032406"/>
              <a:gd name="connsiteY14" fmla="*/ 0 h 2033462"/>
              <a:gd name="connsiteX15" fmla="*/ 1292823 w 2032406"/>
              <a:gd name="connsiteY15" fmla="*/ 0 h 2033462"/>
              <a:gd name="connsiteX16" fmla="*/ 1304687 w 2032406"/>
              <a:gd name="connsiteY16" fmla="*/ 0 h 2033462"/>
              <a:gd name="connsiteX17" fmla="*/ 1310779 w 2032406"/>
              <a:gd name="connsiteY17" fmla="*/ 0 h 2033462"/>
              <a:gd name="connsiteX18" fmla="*/ 1313344 w 2032406"/>
              <a:gd name="connsiteY18" fmla="*/ 0 h 2033462"/>
              <a:gd name="connsiteX19" fmla="*/ 2032406 w 2032406"/>
              <a:gd name="connsiteY19" fmla="*/ 0 h 2033462"/>
              <a:gd name="connsiteX20" fmla="*/ 2032406 w 2032406"/>
              <a:gd name="connsiteY20" fmla="*/ 167873 h 2033462"/>
              <a:gd name="connsiteX21" fmla="*/ 2032406 w 2032406"/>
              <a:gd name="connsiteY21" fmla="*/ 314791 h 2033462"/>
              <a:gd name="connsiteX22" fmla="*/ 2032406 w 2032406"/>
              <a:gd name="connsiteY22" fmla="*/ 442150 h 2033462"/>
              <a:gd name="connsiteX23" fmla="*/ 2032406 w 2032406"/>
              <a:gd name="connsiteY23" fmla="*/ 551349 h 2033462"/>
              <a:gd name="connsiteX24" fmla="*/ 2032406 w 2032406"/>
              <a:gd name="connsiteY24" fmla="*/ 643784 h 2033462"/>
              <a:gd name="connsiteX25" fmla="*/ 2032406 w 2032406"/>
              <a:gd name="connsiteY25" fmla="*/ 720851 h 2033462"/>
              <a:gd name="connsiteX26" fmla="*/ 2032406 w 2032406"/>
              <a:gd name="connsiteY26" fmla="*/ 783949 h 2033462"/>
              <a:gd name="connsiteX27" fmla="*/ 2032406 w 2032406"/>
              <a:gd name="connsiteY27" fmla="*/ 834474 h 2033462"/>
              <a:gd name="connsiteX28" fmla="*/ 2032406 w 2032406"/>
              <a:gd name="connsiteY28" fmla="*/ 873823 h 2033462"/>
              <a:gd name="connsiteX29" fmla="*/ 2032406 w 2032406"/>
              <a:gd name="connsiteY29" fmla="*/ 903392 h 2033462"/>
              <a:gd name="connsiteX30" fmla="*/ 2032406 w 2032406"/>
              <a:gd name="connsiteY30" fmla="*/ 924580 h 2033462"/>
              <a:gd name="connsiteX31" fmla="*/ 2032406 w 2032406"/>
              <a:gd name="connsiteY31" fmla="*/ 938783 h 2033462"/>
              <a:gd name="connsiteX32" fmla="*/ 2032406 w 2032406"/>
              <a:gd name="connsiteY32" fmla="*/ 951822 h 2033462"/>
              <a:gd name="connsiteX33" fmla="*/ 2032406 w 2032406"/>
              <a:gd name="connsiteY33" fmla="*/ 953684 h 2033462"/>
              <a:gd name="connsiteX34" fmla="*/ 2032405 w 2032406"/>
              <a:gd name="connsiteY34" fmla="*/ 953684 h 2033462"/>
              <a:gd name="connsiteX35" fmla="*/ 2032405 w 2032406"/>
              <a:gd name="connsiteY35" fmla="*/ 1153167 h 2033462"/>
              <a:gd name="connsiteX36" fmla="*/ 2032405 w 2032406"/>
              <a:gd name="connsiteY36" fmla="*/ 2033462 h 2033462"/>
              <a:gd name="connsiteX37" fmla="*/ 0 w 2032406"/>
              <a:gd name="connsiteY37" fmla="*/ 0 h 203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32406" h="2033462">
                <a:moveTo>
                  <a:pt x="0" y="0"/>
                </a:moveTo>
                <a:lnTo>
                  <a:pt x="176167" y="0"/>
                </a:lnTo>
                <a:lnTo>
                  <a:pt x="335831" y="0"/>
                </a:lnTo>
                <a:lnTo>
                  <a:pt x="479804" y="0"/>
                </a:lnTo>
                <a:lnTo>
                  <a:pt x="608897" y="0"/>
                </a:lnTo>
                <a:lnTo>
                  <a:pt x="723922" y="0"/>
                </a:lnTo>
                <a:lnTo>
                  <a:pt x="825690" y="0"/>
                </a:lnTo>
                <a:lnTo>
                  <a:pt x="915013" y="0"/>
                </a:lnTo>
                <a:lnTo>
                  <a:pt x="992703" y="0"/>
                </a:lnTo>
                <a:lnTo>
                  <a:pt x="1078722" y="0"/>
                </a:lnTo>
                <a:lnTo>
                  <a:pt x="1079597" y="0"/>
                </a:lnTo>
                <a:lnTo>
                  <a:pt x="1149176" y="0"/>
                </a:lnTo>
                <a:lnTo>
                  <a:pt x="1203365" y="0"/>
                </a:lnTo>
                <a:lnTo>
                  <a:pt x="1244086" y="0"/>
                </a:lnTo>
                <a:lnTo>
                  <a:pt x="1273264" y="0"/>
                </a:lnTo>
                <a:lnTo>
                  <a:pt x="1292823" y="0"/>
                </a:lnTo>
                <a:lnTo>
                  <a:pt x="1304687" y="0"/>
                </a:lnTo>
                <a:lnTo>
                  <a:pt x="1310779" y="0"/>
                </a:lnTo>
                <a:lnTo>
                  <a:pt x="1313344" y="0"/>
                </a:lnTo>
                <a:lnTo>
                  <a:pt x="2032406" y="0"/>
                </a:lnTo>
                <a:lnTo>
                  <a:pt x="2032406" y="167873"/>
                </a:lnTo>
                <a:lnTo>
                  <a:pt x="2032406" y="314791"/>
                </a:lnTo>
                <a:lnTo>
                  <a:pt x="2032406" y="442150"/>
                </a:lnTo>
                <a:lnTo>
                  <a:pt x="2032406" y="551349"/>
                </a:lnTo>
                <a:lnTo>
                  <a:pt x="2032406" y="643784"/>
                </a:lnTo>
                <a:lnTo>
                  <a:pt x="2032406" y="720851"/>
                </a:lnTo>
                <a:lnTo>
                  <a:pt x="2032406" y="783949"/>
                </a:lnTo>
                <a:lnTo>
                  <a:pt x="2032406" y="834474"/>
                </a:lnTo>
                <a:lnTo>
                  <a:pt x="2032406" y="873823"/>
                </a:lnTo>
                <a:lnTo>
                  <a:pt x="2032406" y="903392"/>
                </a:lnTo>
                <a:lnTo>
                  <a:pt x="2032406" y="924580"/>
                </a:lnTo>
                <a:lnTo>
                  <a:pt x="2032406" y="938783"/>
                </a:lnTo>
                <a:lnTo>
                  <a:pt x="2032406" y="951822"/>
                </a:lnTo>
                <a:lnTo>
                  <a:pt x="2032406" y="953684"/>
                </a:lnTo>
                <a:lnTo>
                  <a:pt x="2032405" y="953684"/>
                </a:lnTo>
                <a:lnTo>
                  <a:pt x="2032405" y="1153167"/>
                </a:lnTo>
                <a:cubicBezTo>
                  <a:pt x="2032405" y="2033462"/>
                  <a:pt x="2032405" y="2033462"/>
                  <a:pt x="2032405" y="2033462"/>
                </a:cubicBezTo>
                <a:cubicBezTo>
                  <a:pt x="930549" y="1989026"/>
                  <a:pt x="44412" y="1102429"/>
                  <a:pt x="0" y="0"/>
                </a:cubicBezTo>
                <a:close/>
              </a:path>
            </a:pathLst>
          </a:custGeom>
          <a:pattFill prst="wdDnDiag">
            <a:fgClr>
              <a:schemeClr val="tx1">
                <a:lumMod val="25000"/>
                <a:lumOff val="75000"/>
              </a:schemeClr>
            </a:fgClr>
            <a:bgClr>
              <a:schemeClr val="bg1"/>
            </a:bgClr>
          </a:pattFill>
        </p:spPr>
        <p:txBody>
          <a:bodyPr wrap="square" anchor="ctr">
            <a:noAutofit/>
          </a:bodyPr>
          <a:lstStyle>
            <a:lvl1pPr algn="ctr">
              <a:buNone/>
              <a:defRPr sz="2400"/>
            </a:lvl1pPr>
          </a:lstStyle>
          <a:p>
            <a:r>
              <a:rPr lang="en-US" dirty="0"/>
              <a:t>Insert your image here</a:t>
            </a:r>
          </a:p>
        </p:txBody>
      </p:sp>
      <p:sp>
        <p:nvSpPr>
          <p:cNvPr id="33" name="Picture Placeholder 32">
            <a:extLst>
              <a:ext uri="{FF2B5EF4-FFF2-40B4-BE49-F238E27FC236}">
                <a16:creationId xmlns:a16="http://schemas.microsoft.com/office/drawing/2014/main" id="{51767ED8-61AC-4894-A3A5-FADD6AC2BA32}"/>
              </a:ext>
            </a:extLst>
          </p:cNvPr>
          <p:cNvSpPr>
            <a:spLocks noGrp="1"/>
          </p:cNvSpPr>
          <p:nvPr userDrawn="1">
            <p:ph type="pic" sz="quarter" idx="11" hasCustomPrompt="1"/>
          </p:nvPr>
        </p:nvSpPr>
        <p:spPr>
          <a:xfrm>
            <a:off x="6202312" y="3518447"/>
            <a:ext cx="2468880" cy="2468880"/>
          </a:xfrm>
          <a:custGeom>
            <a:avLst/>
            <a:gdLst>
              <a:gd name="connsiteX0" fmla="*/ 0 w 2032405"/>
              <a:gd name="connsiteY0" fmla="*/ 0 h 2033462"/>
              <a:gd name="connsiteX1" fmla="*/ 719061 w 2032405"/>
              <a:gd name="connsiteY1" fmla="*/ 0 h 2033462"/>
              <a:gd name="connsiteX2" fmla="*/ 999402 w 2032405"/>
              <a:gd name="connsiteY2" fmla="*/ 0 h 2033462"/>
              <a:gd name="connsiteX3" fmla="*/ 2032405 w 2032405"/>
              <a:gd name="connsiteY3" fmla="*/ 0 h 2033462"/>
              <a:gd name="connsiteX4" fmla="*/ 0 w 2032405"/>
              <a:gd name="connsiteY4" fmla="*/ 2033462 h 2033462"/>
              <a:gd name="connsiteX5" fmla="*/ 0 w 2032405"/>
              <a:gd name="connsiteY5" fmla="*/ 1040243 h 2033462"/>
              <a:gd name="connsiteX6" fmla="*/ 0 w 2032405"/>
              <a:gd name="connsiteY6" fmla="*/ 999402 h 2033462"/>
              <a:gd name="connsiteX7" fmla="*/ 0 w 2032405"/>
              <a:gd name="connsiteY7" fmla="*/ 953304 h 2033462"/>
              <a:gd name="connsiteX8" fmla="*/ 0 w 2032405"/>
              <a:gd name="connsiteY8" fmla="*/ 883689 h 2033462"/>
              <a:gd name="connsiteX9" fmla="*/ 0 w 2032405"/>
              <a:gd name="connsiteY9" fmla="*/ 829472 h 2033462"/>
              <a:gd name="connsiteX10" fmla="*/ 0 w 2032405"/>
              <a:gd name="connsiteY10" fmla="*/ 823482 h 2033462"/>
              <a:gd name="connsiteX11" fmla="*/ 0 w 2032405"/>
              <a:gd name="connsiteY11" fmla="*/ 788730 h 2033462"/>
              <a:gd name="connsiteX12" fmla="*/ 0 w 2032405"/>
              <a:gd name="connsiteY12" fmla="*/ 759536 h 2033462"/>
              <a:gd name="connsiteX13" fmla="*/ 0 w 2032405"/>
              <a:gd name="connsiteY13" fmla="*/ 739967 h 2033462"/>
              <a:gd name="connsiteX14" fmla="*/ 0 w 2032405"/>
              <a:gd name="connsiteY14" fmla="*/ 728097 h 2033462"/>
              <a:gd name="connsiteX15" fmla="*/ 0 w 2032405"/>
              <a:gd name="connsiteY15" fmla="*/ 722002 h 2033462"/>
              <a:gd name="connsiteX16" fmla="*/ 0 w 2032405"/>
              <a:gd name="connsiteY16" fmla="*/ 719435 h 2033462"/>
              <a:gd name="connsiteX17" fmla="*/ 0 w 2032405"/>
              <a:gd name="connsiteY17" fmla="*/ 669521 h 2033462"/>
              <a:gd name="connsiteX18" fmla="*/ 0 w 2032405"/>
              <a:gd name="connsiteY18" fmla="*/ 0 h 203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32405" h="2033462">
                <a:moveTo>
                  <a:pt x="0" y="0"/>
                </a:moveTo>
                <a:lnTo>
                  <a:pt x="719061" y="0"/>
                </a:lnTo>
                <a:lnTo>
                  <a:pt x="999402" y="0"/>
                </a:lnTo>
                <a:lnTo>
                  <a:pt x="2032405" y="0"/>
                </a:lnTo>
                <a:cubicBezTo>
                  <a:pt x="1987993" y="1102429"/>
                  <a:pt x="1101856" y="1989026"/>
                  <a:pt x="0" y="2033462"/>
                </a:cubicBezTo>
                <a:cubicBezTo>
                  <a:pt x="0" y="1540702"/>
                  <a:pt x="0" y="1232727"/>
                  <a:pt x="0" y="1040243"/>
                </a:cubicBezTo>
                <a:lnTo>
                  <a:pt x="0" y="999402"/>
                </a:lnTo>
                <a:lnTo>
                  <a:pt x="0" y="953304"/>
                </a:lnTo>
                <a:lnTo>
                  <a:pt x="0" y="883689"/>
                </a:lnTo>
                <a:lnTo>
                  <a:pt x="0" y="829472"/>
                </a:lnTo>
                <a:lnTo>
                  <a:pt x="0" y="823482"/>
                </a:lnTo>
                <a:lnTo>
                  <a:pt x="0" y="788730"/>
                </a:lnTo>
                <a:lnTo>
                  <a:pt x="0" y="759536"/>
                </a:lnTo>
                <a:lnTo>
                  <a:pt x="0" y="739967"/>
                </a:lnTo>
                <a:lnTo>
                  <a:pt x="0" y="728097"/>
                </a:lnTo>
                <a:lnTo>
                  <a:pt x="0" y="722002"/>
                </a:lnTo>
                <a:lnTo>
                  <a:pt x="0" y="719435"/>
                </a:lnTo>
                <a:lnTo>
                  <a:pt x="0" y="669521"/>
                </a:lnTo>
                <a:cubicBezTo>
                  <a:pt x="0" y="0"/>
                  <a:pt x="0" y="0"/>
                  <a:pt x="0" y="0"/>
                </a:cubicBezTo>
                <a:close/>
              </a:path>
            </a:pathLst>
          </a:custGeom>
          <a:pattFill prst="wdDnDiag">
            <a:fgClr>
              <a:schemeClr val="tx1">
                <a:lumMod val="25000"/>
                <a:lumOff val="75000"/>
              </a:schemeClr>
            </a:fgClr>
            <a:bgClr>
              <a:schemeClr val="bg1"/>
            </a:bgClr>
          </a:pattFill>
        </p:spPr>
        <p:txBody>
          <a:bodyPr wrap="square" anchor="ctr">
            <a:noAutofit/>
          </a:bodyPr>
          <a:lstStyle>
            <a:lvl1pPr algn="ctr">
              <a:buNone/>
              <a:defRPr sz="2400"/>
            </a:lvl1pPr>
          </a:lstStyle>
          <a:p>
            <a:r>
              <a:rPr lang="en-US" dirty="0"/>
              <a:t>Insert your image here</a:t>
            </a:r>
          </a:p>
        </p:txBody>
      </p:sp>
    </p:spTree>
    <p:extLst>
      <p:ext uri="{BB962C8B-B14F-4D97-AF65-F5344CB8AC3E}">
        <p14:creationId xmlns:p14="http://schemas.microsoft.com/office/powerpoint/2010/main" val="112837061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Service Image 4">
    <p:spTree>
      <p:nvGrpSpPr>
        <p:cNvPr id="1" name=""/>
        <p:cNvGrpSpPr/>
        <p:nvPr/>
      </p:nvGrpSpPr>
      <p:grpSpPr>
        <a:xfrm>
          <a:off x="0" y="0"/>
          <a:ext cx="0" cy="0"/>
          <a:chOff x="0" y="0"/>
          <a:chExt cx="0" cy="0"/>
        </a:xfrm>
      </p:grpSpPr>
      <p:sp>
        <p:nvSpPr>
          <p:cNvPr id="49" name="Picture Placeholder 8">
            <a:extLst>
              <a:ext uri="{FF2B5EF4-FFF2-40B4-BE49-F238E27FC236}">
                <a16:creationId xmlns:a16="http://schemas.microsoft.com/office/drawing/2014/main" id="{E6C9BC3D-62A3-473C-834C-E3D324AC5616}"/>
              </a:ext>
            </a:extLst>
          </p:cNvPr>
          <p:cNvSpPr>
            <a:spLocks noGrp="1"/>
          </p:cNvSpPr>
          <p:nvPr>
            <p:ph type="pic" sz="quarter" idx="10" hasCustomPrompt="1"/>
          </p:nvPr>
        </p:nvSpPr>
        <p:spPr>
          <a:xfrm>
            <a:off x="4815840" y="3838644"/>
            <a:ext cx="2560320" cy="2560320"/>
          </a:xfrm>
          <a:prstGeom prst="ellipse">
            <a:avLst/>
          </a:prstGeom>
          <a:pattFill prst="wdDnDiag">
            <a:fgClr>
              <a:schemeClr val="tx1">
                <a:lumMod val="25000"/>
                <a:lumOff val="75000"/>
              </a:schemeClr>
            </a:fgClr>
            <a:bgClr>
              <a:schemeClr val="bg1"/>
            </a:bgClr>
          </a:pattFill>
          <a:ln w="63500">
            <a:noFill/>
          </a:ln>
        </p:spPr>
        <p:txBody>
          <a:bodyPr anchor="ctr"/>
          <a:lstStyle>
            <a:lvl1pPr algn="ctr">
              <a:buNone/>
              <a:defRPr sz="1800"/>
            </a:lvl1pPr>
          </a:lstStyle>
          <a:p>
            <a:r>
              <a:rPr lang="en-US" dirty="0"/>
              <a:t>Insert your image here</a:t>
            </a:r>
          </a:p>
        </p:txBody>
      </p:sp>
      <p:sp>
        <p:nvSpPr>
          <p:cNvPr id="10" name="Title 1">
            <a:extLst>
              <a:ext uri="{FF2B5EF4-FFF2-40B4-BE49-F238E27FC236}">
                <a16:creationId xmlns:a16="http://schemas.microsoft.com/office/drawing/2014/main" id="{06F58703-A6BA-4846-ABE5-CC2BA80F7AA4}"/>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1" name="Subtitle 2">
            <a:extLst>
              <a:ext uri="{FF2B5EF4-FFF2-40B4-BE49-F238E27FC236}">
                <a16:creationId xmlns:a16="http://schemas.microsoft.com/office/drawing/2014/main" id="{5A09914D-6320-427A-B48D-684C5E00D8D8}"/>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338628467"/>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Company Name 2">
    <p:spTree>
      <p:nvGrpSpPr>
        <p:cNvPr id="1" name=""/>
        <p:cNvGrpSpPr/>
        <p:nvPr/>
      </p:nvGrpSpPr>
      <p:grpSpPr>
        <a:xfrm>
          <a:off x="0" y="0"/>
          <a:ext cx="0" cy="0"/>
          <a:chOff x="0" y="0"/>
          <a:chExt cx="0" cy="0"/>
        </a:xfrm>
      </p:grpSpPr>
      <p:sp>
        <p:nvSpPr>
          <p:cNvPr id="11" name="Picture Placeholder 5">
            <a:extLst>
              <a:ext uri="{FF2B5EF4-FFF2-40B4-BE49-F238E27FC236}">
                <a16:creationId xmlns:a16="http://schemas.microsoft.com/office/drawing/2014/main" id="{63BE7467-17A4-48AD-AD23-8F5B7D78D02B}"/>
              </a:ext>
            </a:extLst>
          </p:cNvPr>
          <p:cNvSpPr>
            <a:spLocks noGrp="1"/>
          </p:cNvSpPr>
          <p:nvPr>
            <p:ph type="pic" sz="quarter" idx="12" hasCustomPrompt="1"/>
          </p:nvPr>
        </p:nvSpPr>
        <p:spPr>
          <a:xfrm>
            <a:off x="0" y="0"/>
            <a:ext cx="12192000"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92675109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Company Name 3">
    <p:spTree>
      <p:nvGrpSpPr>
        <p:cNvPr id="1" name=""/>
        <p:cNvGrpSpPr/>
        <p:nvPr/>
      </p:nvGrpSpPr>
      <p:grpSpPr>
        <a:xfrm>
          <a:off x="0" y="0"/>
          <a:ext cx="0" cy="0"/>
          <a:chOff x="0" y="0"/>
          <a:chExt cx="0" cy="0"/>
        </a:xfrm>
      </p:grpSpPr>
      <p:sp>
        <p:nvSpPr>
          <p:cNvPr id="11" name="Picture Placeholder 5">
            <a:extLst>
              <a:ext uri="{FF2B5EF4-FFF2-40B4-BE49-F238E27FC236}">
                <a16:creationId xmlns:a16="http://schemas.microsoft.com/office/drawing/2014/main" id="{63BE7467-17A4-48AD-AD23-8F5B7D78D02B}"/>
              </a:ext>
            </a:extLst>
          </p:cNvPr>
          <p:cNvSpPr>
            <a:spLocks noGrp="1"/>
          </p:cNvSpPr>
          <p:nvPr>
            <p:ph type="pic" sz="quarter" idx="12" hasCustomPrompt="1"/>
          </p:nvPr>
        </p:nvSpPr>
        <p:spPr>
          <a:xfrm>
            <a:off x="0" y="0"/>
            <a:ext cx="12192000" cy="48895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98253382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Company Name 4">
    <p:spTree>
      <p:nvGrpSpPr>
        <p:cNvPr id="1" name=""/>
        <p:cNvGrpSpPr/>
        <p:nvPr/>
      </p:nvGrpSpPr>
      <p:grpSpPr>
        <a:xfrm>
          <a:off x="0" y="0"/>
          <a:ext cx="0" cy="0"/>
          <a:chOff x="0" y="0"/>
          <a:chExt cx="0" cy="0"/>
        </a:xfrm>
      </p:grpSpPr>
      <p:sp>
        <p:nvSpPr>
          <p:cNvPr id="11" name="Picture Placeholder 5">
            <a:extLst>
              <a:ext uri="{FF2B5EF4-FFF2-40B4-BE49-F238E27FC236}">
                <a16:creationId xmlns:a16="http://schemas.microsoft.com/office/drawing/2014/main" id="{63BE7467-17A4-48AD-AD23-8F5B7D78D02B}"/>
              </a:ext>
            </a:extLst>
          </p:cNvPr>
          <p:cNvSpPr>
            <a:spLocks noGrp="1"/>
          </p:cNvSpPr>
          <p:nvPr>
            <p:ph type="pic" sz="quarter" idx="12" hasCustomPrompt="1"/>
          </p:nvPr>
        </p:nvSpPr>
        <p:spPr>
          <a:xfrm>
            <a:off x="0" y="0"/>
            <a:ext cx="12192000" cy="48768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06813200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Company Overview">
    <p:spTree>
      <p:nvGrpSpPr>
        <p:cNvPr id="1" name=""/>
        <p:cNvGrpSpPr/>
        <p:nvPr/>
      </p:nvGrpSpPr>
      <p:grpSpPr>
        <a:xfrm>
          <a:off x="0" y="0"/>
          <a:ext cx="0" cy="0"/>
          <a:chOff x="0" y="0"/>
          <a:chExt cx="0" cy="0"/>
        </a:xfrm>
      </p:grpSpPr>
      <p:sp>
        <p:nvSpPr>
          <p:cNvPr id="46" name="Picture Placeholder 5">
            <a:extLst>
              <a:ext uri="{FF2B5EF4-FFF2-40B4-BE49-F238E27FC236}">
                <a16:creationId xmlns:a16="http://schemas.microsoft.com/office/drawing/2014/main" id="{21BAC756-4BD5-42E2-B469-127611AFB2B9}"/>
              </a:ext>
            </a:extLst>
          </p:cNvPr>
          <p:cNvSpPr>
            <a:spLocks noGrp="1"/>
          </p:cNvSpPr>
          <p:nvPr>
            <p:ph type="pic" sz="quarter" idx="13" hasCustomPrompt="1"/>
          </p:nvPr>
        </p:nvSpPr>
        <p:spPr>
          <a:xfrm>
            <a:off x="131180" y="2360265"/>
            <a:ext cx="4676044" cy="43780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45" name="Picture Placeholder 5">
            <a:extLst>
              <a:ext uri="{FF2B5EF4-FFF2-40B4-BE49-F238E27FC236}">
                <a16:creationId xmlns:a16="http://schemas.microsoft.com/office/drawing/2014/main" id="{C314E26E-8552-40EE-97F0-FCEB03537904}"/>
              </a:ext>
            </a:extLst>
          </p:cNvPr>
          <p:cNvSpPr>
            <a:spLocks noGrp="1"/>
          </p:cNvSpPr>
          <p:nvPr>
            <p:ph type="pic" sz="quarter" idx="12" hasCustomPrompt="1"/>
          </p:nvPr>
        </p:nvSpPr>
        <p:spPr>
          <a:xfrm>
            <a:off x="106952" y="88727"/>
            <a:ext cx="4676044" cy="2135649"/>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47" name="Picture Placeholder 5">
            <a:extLst>
              <a:ext uri="{FF2B5EF4-FFF2-40B4-BE49-F238E27FC236}">
                <a16:creationId xmlns:a16="http://schemas.microsoft.com/office/drawing/2014/main" id="{47095C9B-3092-4F17-B874-C6CAB8499A1E}"/>
              </a:ext>
            </a:extLst>
          </p:cNvPr>
          <p:cNvSpPr>
            <a:spLocks noGrp="1"/>
          </p:cNvSpPr>
          <p:nvPr>
            <p:ph type="pic" sz="quarter" idx="14" hasCustomPrompt="1"/>
          </p:nvPr>
        </p:nvSpPr>
        <p:spPr>
          <a:xfrm>
            <a:off x="4929264" y="88727"/>
            <a:ext cx="2294887" cy="4397481"/>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48" name="Picture Placeholder 5">
            <a:extLst>
              <a:ext uri="{FF2B5EF4-FFF2-40B4-BE49-F238E27FC236}">
                <a16:creationId xmlns:a16="http://schemas.microsoft.com/office/drawing/2014/main" id="{DFDAEF52-D22B-4152-89F4-FC2FC78129A0}"/>
              </a:ext>
            </a:extLst>
          </p:cNvPr>
          <p:cNvSpPr>
            <a:spLocks noGrp="1"/>
          </p:cNvSpPr>
          <p:nvPr>
            <p:ph type="pic" sz="quarter" idx="15" hasCustomPrompt="1"/>
          </p:nvPr>
        </p:nvSpPr>
        <p:spPr>
          <a:xfrm>
            <a:off x="4940491" y="4622096"/>
            <a:ext cx="2294887" cy="2116237"/>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49" name="Picture Placeholder 5">
            <a:extLst>
              <a:ext uri="{FF2B5EF4-FFF2-40B4-BE49-F238E27FC236}">
                <a16:creationId xmlns:a16="http://schemas.microsoft.com/office/drawing/2014/main" id="{869C5C53-6CD2-4ED1-8E29-F130751B4904}"/>
              </a:ext>
            </a:extLst>
          </p:cNvPr>
          <p:cNvSpPr>
            <a:spLocks noGrp="1"/>
          </p:cNvSpPr>
          <p:nvPr>
            <p:ph type="pic" sz="quarter" idx="16" hasCustomPrompt="1"/>
          </p:nvPr>
        </p:nvSpPr>
        <p:spPr>
          <a:xfrm>
            <a:off x="7370748" y="100302"/>
            <a:ext cx="2294887" cy="2116237"/>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50" name="Picture Placeholder 5">
            <a:extLst>
              <a:ext uri="{FF2B5EF4-FFF2-40B4-BE49-F238E27FC236}">
                <a16:creationId xmlns:a16="http://schemas.microsoft.com/office/drawing/2014/main" id="{39F141C4-2028-4F78-82BF-B71DB4D730C0}"/>
              </a:ext>
            </a:extLst>
          </p:cNvPr>
          <p:cNvSpPr>
            <a:spLocks noGrp="1"/>
          </p:cNvSpPr>
          <p:nvPr>
            <p:ph type="pic" sz="quarter" idx="17" hasCustomPrompt="1"/>
          </p:nvPr>
        </p:nvSpPr>
        <p:spPr>
          <a:xfrm>
            <a:off x="9789560" y="100302"/>
            <a:ext cx="2294887" cy="2116237"/>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51" name="Picture Placeholder 5">
            <a:extLst>
              <a:ext uri="{FF2B5EF4-FFF2-40B4-BE49-F238E27FC236}">
                <a16:creationId xmlns:a16="http://schemas.microsoft.com/office/drawing/2014/main" id="{63073B75-CBCB-425A-AABF-727287833A8E}"/>
              </a:ext>
            </a:extLst>
          </p:cNvPr>
          <p:cNvSpPr>
            <a:spLocks noGrp="1"/>
          </p:cNvSpPr>
          <p:nvPr>
            <p:ph type="pic" sz="quarter" idx="18" hasCustomPrompt="1"/>
          </p:nvPr>
        </p:nvSpPr>
        <p:spPr>
          <a:xfrm>
            <a:off x="7358824" y="2360265"/>
            <a:ext cx="2294887" cy="2116237"/>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52" name="Picture Placeholder 5">
            <a:extLst>
              <a:ext uri="{FF2B5EF4-FFF2-40B4-BE49-F238E27FC236}">
                <a16:creationId xmlns:a16="http://schemas.microsoft.com/office/drawing/2014/main" id="{745C0BE8-750B-4030-8188-6CFDED6CC569}"/>
              </a:ext>
            </a:extLst>
          </p:cNvPr>
          <p:cNvSpPr>
            <a:spLocks noGrp="1"/>
          </p:cNvSpPr>
          <p:nvPr>
            <p:ph type="pic" sz="quarter" idx="19" hasCustomPrompt="1"/>
          </p:nvPr>
        </p:nvSpPr>
        <p:spPr>
          <a:xfrm>
            <a:off x="9777636" y="2360265"/>
            <a:ext cx="2294887" cy="2116237"/>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53" name="Picture Placeholder 5">
            <a:extLst>
              <a:ext uri="{FF2B5EF4-FFF2-40B4-BE49-F238E27FC236}">
                <a16:creationId xmlns:a16="http://schemas.microsoft.com/office/drawing/2014/main" id="{34D79023-E357-4EEE-9B44-37002BCB474D}"/>
              </a:ext>
            </a:extLst>
          </p:cNvPr>
          <p:cNvSpPr>
            <a:spLocks noGrp="1"/>
          </p:cNvSpPr>
          <p:nvPr>
            <p:ph type="pic" sz="quarter" idx="20" hasCustomPrompt="1"/>
          </p:nvPr>
        </p:nvSpPr>
        <p:spPr>
          <a:xfrm>
            <a:off x="7357417" y="4602684"/>
            <a:ext cx="4715105" cy="2135649"/>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14750333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Company Overview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5">
            <a:extLst>
              <a:ext uri="{FF2B5EF4-FFF2-40B4-BE49-F238E27FC236}">
                <a16:creationId xmlns:a16="http://schemas.microsoft.com/office/drawing/2014/main" id="{47F35E01-B94F-4AE7-9A59-9F2287BAE7BB}"/>
              </a:ext>
            </a:extLst>
          </p:cNvPr>
          <p:cNvSpPr>
            <a:spLocks noGrp="1"/>
          </p:cNvSpPr>
          <p:nvPr>
            <p:ph type="pic" sz="quarter" idx="14" hasCustomPrompt="1"/>
          </p:nvPr>
        </p:nvSpPr>
        <p:spPr>
          <a:xfrm>
            <a:off x="488570" y="1742516"/>
            <a:ext cx="2697805" cy="45947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15" name="Picture Placeholder 5">
            <a:extLst>
              <a:ext uri="{FF2B5EF4-FFF2-40B4-BE49-F238E27FC236}">
                <a16:creationId xmlns:a16="http://schemas.microsoft.com/office/drawing/2014/main" id="{003E9C51-06B4-4E50-9CBD-3512D6B98ACA}"/>
              </a:ext>
            </a:extLst>
          </p:cNvPr>
          <p:cNvSpPr>
            <a:spLocks noGrp="1"/>
          </p:cNvSpPr>
          <p:nvPr>
            <p:ph type="pic" sz="quarter" idx="15" hasCustomPrompt="1"/>
          </p:nvPr>
        </p:nvSpPr>
        <p:spPr>
          <a:xfrm>
            <a:off x="3327020" y="1742516"/>
            <a:ext cx="2697805" cy="45947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16" name="Picture Placeholder 5">
            <a:extLst>
              <a:ext uri="{FF2B5EF4-FFF2-40B4-BE49-F238E27FC236}">
                <a16:creationId xmlns:a16="http://schemas.microsoft.com/office/drawing/2014/main" id="{2963DF80-6838-4281-8616-855F224175EF}"/>
              </a:ext>
            </a:extLst>
          </p:cNvPr>
          <p:cNvSpPr>
            <a:spLocks noGrp="1"/>
          </p:cNvSpPr>
          <p:nvPr>
            <p:ph type="pic" sz="quarter" idx="16" hasCustomPrompt="1"/>
          </p:nvPr>
        </p:nvSpPr>
        <p:spPr>
          <a:xfrm>
            <a:off x="6165470" y="1742516"/>
            <a:ext cx="2697805" cy="45947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17" name="Picture Placeholder 5">
            <a:extLst>
              <a:ext uri="{FF2B5EF4-FFF2-40B4-BE49-F238E27FC236}">
                <a16:creationId xmlns:a16="http://schemas.microsoft.com/office/drawing/2014/main" id="{1B3F754C-2992-4927-83B1-96580F04ED85}"/>
              </a:ext>
            </a:extLst>
          </p:cNvPr>
          <p:cNvSpPr>
            <a:spLocks noGrp="1"/>
          </p:cNvSpPr>
          <p:nvPr>
            <p:ph type="pic" sz="quarter" idx="17" hasCustomPrompt="1"/>
          </p:nvPr>
        </p:nvSpPr>
        <p:spPr>
          <a:xfrm>
            <a:off x="9003920" y="1742516"/>
            <a:ext cx="2697805" cy="45947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295818815"/>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Company Overview 3">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6" name="Picture Placeholder 5">
            <a:extLst>
              <a:ext uri="{FF2B5EF4-FFF2-40B4-BE49-F238E27FC236}">
                <a16:creationId xmlns:a16="http://schemas.microsoft.com/office/drawing/2014/main" id="{9A652012-F096-4D5A-B8A3-3313AF79876C}"/>
              </a:ext>
            </a:extLst>
          </p:cNvPr>
          <p:cNvSpPr>
            <a:spLocks noGrp="1"/>
          </p:cNvSpPr>
          <p:nvPr>
            <p:ph type="pic" sz="quarter" idx="14" hasCustomPrompt="1"/>
          </p:nvPr>
        </p:nvSpPr>
        <p:spPr>
          <a:xfrm>
            <a:off x="48857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7" name="Picture Placeholder 5">
            <a:extLst>
              <a:ext uri="{FF2B5EF4-FFF2-40B4-BE49-F238E27FC236}">
                <a16:creationId xmlns:a16="http://schemas.microsoft.com/office/drawing/2014/main" id="{EF055F06-F2F2-41E1-90AF-6A9CA00C1765}"/>
              </a:ext>
            </a:extLst>
          </p:cNvPr>
          <p:cNvSpPr>
            <a:spLocks noGrp="1"/>
          </p:cNvSpPr>
          <p:nvPr>
            <p:ph type="pic" sz="quarter" idx="15" hasCustomPrompt="1"/>
          </p:nvPr>
        </p:nvSpPr>
        <p:spPr>
          <a:xfrm>
            <a:off x="332702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8" name="Picture Placeholder 5">
            <a:extLst>
              <a:ext uri="{FF2B5EF4-FFF2-40B4-BE49-F238E27FC236}">
                <a16:creationId xmlns:a16="http://schemas.microsoft.com/office/drawing/2014/main" id="{358D2AF6-E244-4B76-B419-2355E0B4D3B3}"/>
              </a:ext>
            </a:extLst>
          </p:cNvPr>
          <p:cNvSpPr>
            <a:spLocks noGrp="1"/>
          </p:cNvSpPr>
          <p:nvPr>
            <p:ph type="pic" sz="quarter" idx="16" hasCustomPrompt="1"/>
          </p:nvPr>
        </p:nvSpPr>
        <p:spPr>
          <a:xfrm>
            <a:off x="616547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9" name="Picture Placeholder 5">
            <a:extLst>
              <a:ext uri="{FF2B5EF4-FFF2-40B4-BE49-F238E27FC236}">
                <a16:creationId xmlns:a16="http://schemas.microsoft.com/office/drawing/2014/main" id="{4F4E1D8E-047F-4AFC-93A8-7C30AE6184C1}"/>
              </a:ext>
            </a:extLst>
          </p:cNvPr>
          <p:cNvSpPr>
            <a:spLocks noGrp="1"/>
          </p:cNvSpPr>
          <p:nvPr>
            <p:ph type="pic" sz="quarter" idx="17" hasCustomPrompt="1"/>
          </p:nvPr>
        </p:nvSpPr>
        <p:spPr>
          <a:xfrm>
            <a:off x="900392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30" name="Picture Placeholder 5">
            <a:extLst>
              <a:ext uri="{FF2B5EF4-FFF2-40B4-BE49-F238E27FC236}">
                <a16:creationId xmlns:a16="http://schemas.microsoft.com/office/drawing/2014/main" id="{26957D83-E845-43BC-A4F1-6C8318618C3D}"/>
              </a:ext>
            </a:extLst>
          </p:cNvPr>
          <p:cNvSpPr>
            <a:spLocks noGrp="1"/>
          </p:cNvSpPr>
          <p:nvPr>
            <p:ph type="pic" sz="quarter" idx="18" hasCustomPrompt="1"/>
          </p:nvPr>
        </p:nvSpPr>
        <p:spPr>
          <a:xfrm>
            <a:off x="488570" y="4092632"/>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31" name="Picture Placeholder 5">
            <a:extLst>
              <a:ext uri="{FF2B5EF4-FFF2-40B4-BE49-F238E27FC236}">
                <a16:creationId xmlns:a16="http://schemas.microsoft.com/office/drawing/2014/main" id="{9541E820-EAA2-420E-9258-8ED61BC2FACD}"/>
              </a:ext>
            </a:extLst>
          </p:cNvPr>
          <p:cNvSpPr>
            <a:spLocks noGrp="1"/>
          </p:cNvSpPr>
          <p:nvPr>
            <p:ph type="pic" sz="quarter" idx="19" hasCustomPrompt="1"/>
          </p:nvPr>
        </p:nvSpPr>
        <p:spPr>
          <a:xfrm>
            <a:off x="3327020" y="4092632"/>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32" name="Picture Placeholder 5">
            <a:extLst>
              <a:ext uri="{FF2B5EF4-FFF2-40B4-BE49-F238E27FC236}">
                <a16:creationId xmlns:a16="http://schemas.microsoft.com/office/drawing/2014/main" id="{E845D6CC-5534-46E0-8C12-EAA544716E44}"/>
              </a:ext>
            </a:extLst>
          </p:cNvPr>
          <p:cNvSpPr>
            <a:spLocks noGrp="1"/>
          </p:cNvSpPr>
          <p:nvPr>
            <p:ph type="pic" sz="quarter" idx="20" hasCustomPrompt="1"/>
          </p:nvPr>
        </p:nvSpPr>
        <p:spPr>
          <a:xfrm>
            <a:off x="6165470" y="4092632"/>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33" name="Picture Placeholder 5">
            <a:extLst>
              <a:ext uri="{FF2B5EF4-FFF2-40B4-BE49-F238E27FC236}">
                <a16:creationId xmlns:a16="http://schemas.microsoft.com/office/drawing/2014/main" id="{14FE8136-E2DE-476E-B22A-A1BA015A92B6}"/>
              </a:ext>
            </a:extLst>
          </p:cNvPr>
          <p:cNvSpPr>
            <a:spLocks noGrp="1"/>
          </p:cNvSpPr>
          <p:nvPr>
            <p:ph type="pic" sz="quarter" idx="21" hasCustomPrompt="1"/>
          </p:nvPr>
        </p:nvSpPr>
        <p:spPr>
          <a:xfrm>
            <a:off x="9003920" y="4092632"/>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230877537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Services with Imag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5">
            <a:extLst>
              <a:ext uri="{FF2B5EF4-FFF2-40B4-BE49-F238E27FC236}">
                <a16:creationId xmlns:a16="http://schemas.microsoft.com/office/drawing/2014/main" id="{47F35E01-B94F-4AE7-9A59-9F2287BAE7BB}"/>
              </a:ext>
            </a:extLst>
          </p:cNvPr>
          <p:cNvSpPr>
            <a:spLocks noGrp="1"/>
          </p:cNvSpPr>
          <p:nvPr>
            <p:ph type="pic" sz="quarter" idx="14" hasCustomPrompt="1"/>
          </p:nvPr>
        </p:nvSpPr>
        <p:spPr>
          <a:xfrm>
            <a:off x="488570" y="1742516"/>
            <a:ext cx="2697805" cy="45947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15" name="Picture Placeholder 5">
            <a:extLst>
              <a:ext uri="{FF2B5EF4-FFF2-40B4-BE49-F238E27FC236}">
                <a16:creationId xmlns:a16="http://schemas.microsoft.com/office/drawing/2014/main" id="{003E9C51-06B4-4E50-9CBD-3512D6B98ACA}"/>
              </a:ext>
            </a:extLst>
          </p:cNvPr>
          <p:cNvSpPr>
            <a:spLocks noGrp="1"/>
          </p:cNvSpPr>
          <p:nvPr>
            <p:ph type="pic" sz="quarter" idx="15" hasCustomPrompt="1"/>
          </p:nvPr>
        </p:nvSpPr>
        <p:spPr>
          <a:xfrm>
            <a:off x="3327020" y="1742516"/>
            <a:ext cx="2697805" cy="45947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16" name="Picture Placeholder 5">
            <a:extLst>
              <a:ext uri="{FF2B5EF4-FFF2-40B4-BE49-F238E27FC236}">
                <a16:creationId xmlns:a16="http://schemas.microsoft.com/office/drawing/2014/main" id="{2963DF80-6838-4281-8616-855F224175EF}"/>
              </a:ext>
            </a:extLst>
          </p:cNvPr>
          <p:cNvSpPr>
            <a:spLocks noGrp="1"/>
          </p:cNvSpPr>
          <p:nvPr>
            <p:ph type="pic" sz="quarter" idx="16" hasCustomPrompt="1"/>
          </p:nvPr>
        </p:nvSpPr>
        <p:spPr>
          <a:xfrm>
            <a:off x="6165470" y="1742516"/>
            <a:ext cx="2697805" cy="45947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17" name="Picture Placeholder 5">
            <a:extLst>
              <a:ext uri="{FF2B5EF4-FFF2-40B4-BE49-F238E27FC236}">
                <a16:creationId xmlns:a16="http://schemas.microsoft.com/office/drawing/2014/main" id="{1B3F754C-2992-4927-83B1-96580F04ED85}"/>
              </a:ext>
            </a:extLst>
          </p:cNvPr>
          <p:cNvSpPr>
            <a:spLocks noGrp="1"/>
          </p:cNvSpPr>
          <p:nvPr>
            <p:ph type="pic" sz="quarter" idx="17" hasCustomPrompt="1"/>
          </p:nvPr>
        </p:nvSpPr>
        <p:spPr>
          <a:xfrm>
            <a:off x="9003920" y="1742516"/>
            <a:ext cx="2697805" cy="45947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4207113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Over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0" y="0"/>
            <a:ext cx="12192000" cy="6858000"/>
          </a:xfrm>
          <a:prstGeom prst="rect">
            <a:avLst/>
          </a:prstGeom>
          <a:pattFill prst="wdDnDiag">
            <a:fgClr>
              <a:schemeClr val="tx1">
                <a:lumMod val="25000"/>
                <a:lumOff val="75000"/>
              </a:schemeClr>
            </a:fgClr>
            <a:bgClr>
              <a:schemeClr val="bg1"/>
            </a:bgClr>
          </a:pattFill>
        </p:spPr>
        <p:txBody>
          <a:bodyPr anchor="ct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vl9pPr>
              <a:defRPr/>
            </a:lvl9pPr>
          </a:lstStyle>
          <a:p>
            <a:pPr marL="3886200" marR="0" lvl="8"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23908299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Services with Image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6" name="Picture Placeholder 5">
            <a:extLst>
              <a:ext uri="{FF2B5EF4-FFF2-40B4-BE49-F238E27FC236}">
                <a16:creationId xmlns:a16="http://schemas.microsoft.com/office/drawing/2014/main" id="{9A652012-F096-4D5A-B8A3-3313AF79876C}"/>
              </a:ext>
            </a:extLst>
          </p:cNvPr>
          <p:cNvSpPr>
            <a:spLocks noGrp="1"/>
          </p:cNvSpPr>
          <p:nvPr>
            <p:ph type="pic" sz="quarter" idx="14" hasCustomPrompt="1"/>
          </p:nvPr>
        </p:nvSpPr>
        <p:spPr>
          <a:xfrm>
            <a:off x="48857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7" name="Picture Placeholder 5">
            <a:extLst>
              <a:ext uri="{FF2B5EF4-FFF2-40B4-BE49-F238E27FC236}">
                <a16:creationId xmlns:a16="http://schemas.microsoft.com/office/drawing/2014/main" id="{EF055F06-F2F2-41E1-90AF-6A9CA00C1765}"/>
              </a:ext>
            </a:extLst>
          </p:cNvPr>
          <p:cNvSpPr>
            <a:spLocks noGrp="1"/>
          </p:cNvSpPr>
          <p:nvPr>
            <p:ph type="pic" sz="quarter" idx="15" hasCustomPrompt="1"/>
          </p:nvPr>
        </p:nvSpPr>
        <p:spPr>
          <a:xfrm>
            <a:off x="332702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8" name="Picture Placeholder 5">
            <a:extLst>
              <a:ext uri="{FF2B5EF4-FFF2-40B4-BE49-F238E27FC236}">
                <a16:creationId xmlns:a16="http://schemas.microsoft.com/office/drawing/2014/main" id="{358D2AF6-E244-4B76-B419-2355E0B4D3B3}"/>
              </a:ext>
            </a:extLst>
          </p:cNvPr>
          <p:cNvSpPr>
            <a:spLocks noGrp="1"/>
          </p:cNvSpPr>
          <p:nvPr>
            <p:ph type="pic" sz="quarter" idx="16" hasCustomPrompt="1"/>
          </p:nvPr>
        </p:nvSpPr>
        <p:spPr>
          <a:xfrm>
            <a:off x="616547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9" name="Picture Placeholder 5">
            <a:extLst>
              <a:ext uri="{FF2B5EF4-FFF2-40B4-BE49-F238E27FC236}">
                <a16:creationId xmlns:a16="http://schemas.microsoft.com/office/drawing/2014/main" id="{4F4E1D8E-047F-4AFC-93A8-7C30AE6184C1}"/>
              </a:ext>
            </a:extLst>
          </p:cNvPr>
          <p:cNvSpPr>
            <a:spLocks noGrp="1"/>
          </p:cNvSpPr>
          <p:nvPr>
            <p:ph type="pic" sz="quarter" idx="17" hasCustomPrompt="1"/>
          </p:nvPr>
        </p:nvSpPr>
        <p:spPr>
          <a:xfrm>
            <a:off x="900392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30" name="Picture Placeholder 5">
            <a:extLst>
              <a:ext uri="{FF2B5EF4-FFF2-40B4-BE49-F238E27FC236}">
                <a16:creationId xmlns:a16="http://schemas.microsoft.com/office/drawing/2014/main" id="{26957D83-E845-43BC-A4F1-6C8318618C3D}"/>
              </a:ext>
            </a:extLst>
          </p:cNvPr>
          <p:cNvSpPr>
            <a:spLocks noGrp="1"/>
          </p:cNvSpPr>
          <p:nvPr>
            <p:ph type="pic" sz="quarter" idx="18" hasCustomPrompt="1"/>
          </p:nvPr>
        </p:nvSpPr>
        <p:spPr>
          <a:xfrm>
            <a:off x="488570" y="4092632"/>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31" name="Picture Placeholder 5">
            <a:extLst>
              <a:ext uri="{FF2B5EF4-FFF2-40B4-BE49-F238E27FC236}">
                <a16:creationId xmlns:a16="http://schemas.microsoft.com/office/drawing/2014/main" id="{9541E820-EAA2-420E-9258-8ED61BC2FACD}"/>
              </a:ext>
            </a:extLst>
          </p:cNvPr>
          <p:cNvSpPr>
            <a:spLocks noGrp="1"/>
          </p:cNvSpPr>
          <p:nvPr>
            <p:ph type="pic" sz="quarter" idx="19" hasCustomPrompt="1"/>
          </p:nvPr>
        </p:nvSpPr>
        <p:spPr>
          <a:xfrm>
            <a:off x="3327020" y="4092632"/>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32" name="Picture Placeholder 5">
            <a:extLst>
              <a:ext uri="{FF2B5EF4-FFF2-40B4-BE49-F238E27FC236}">
                <a16:creationId xmlns:a16="http://schemas.microsoft.com/office/drawing/2014/main" id="{E845D6CC-5534-46E0-8C12-EAA544716E44}"/>
              </a:ext>
            </a:extLst>
          </p:cNvPr>
          <p:cNvSpPr>
            <a:spLocks noGrp="1"/>
          </p:cNvSpPr>
          <p:nvPr>
            <p:ph type="pic" sz="quarter" idx="20" hasCustomPrompt="1"/>
          </p:nvPr>
        </p:nvSpPr>
        <p:spPr>
          <a:xfrm>
            <a:off x="6165470" y="4092632"/>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33" name="Picture Placeholder 5">
            <a:extLst>
              <a:ext uri="{FF2B5EF4-FFF2-40B4-BE49-F238E27FC236}">
                <a16:creationId xmlns:a16="http://schemas.microsoft.com/office/drawing/2014/main" id="{14FE8136-E2DE-476E-B22A-A1BA015A92B6}"/>
              </a:ext>
            </a:extLst>
          </p:cNvPr>
          <p:cNvSpPr>
            <a:spLocks noGrp="1"/>
          </p:cNvSpPr>
          <p:nvPr>
            <p:ph type="pic" sz="quarter" idx="21" hasCustomPrompt="1"/>
          </p:nvPr>
        </p:nvSpPr>
        <p:spPr>
          <a:xfrm>
            <a:off x="9003920" y="4092632"/>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334021122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Services with Image 3">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6" name="Picture Placeholder 5">
            <a:extLst>
              <a:ext uri="{FF2B5EF4-FFF2-40B4-BE49-F238E27FC236}">
                <a16:creationId xmlns:a16="http://schemas.microsoft.com/office/drawing/2014/main" id="{9A652012-F096-4D5A-B8A3-3313AF79876C}"/>
              </a:ext>
            </a:extLst>
          </p:cNvPr>
          <p:cNvSpPr>
            <a:spLocks noGrp="1"/>
          </p:cNvSpPr>
          <p:nvPr>
            <p:ph type="pic" sz="quarter" idx="14" hasCustomPrompt="1"/>
          </p:nvPr>
        </p:nvSpPr>
        <p:spPr>
          <a:xfrm>
            <a:off x="48857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7" name="Picture Placeholder 5">
            <a:extLst>
              <a:ext uri="{FF2B5EF4-FFF2-40B4-BE49-F238E27FC236}">
                <a16:creationId xmlns:a16="http://schemas.microsoft.com/office/drawing/2014/main" id="{EF055F06-F2F2-41E1-90AF-6A9CA00C1765}"/>
              </a:ext>
            </a:extLst>
          </p:cNvPr>
          <p:cNvSpPr>
            <a:spLocks noGrp="1"/>
          </p:cNvSpPr>
          <p:nvPr>
            <p:ph type="pic" sz="quarter" idx="15" hasCustomPrompt="1"/>
          </p:nvPr>
        </p:nvSpPr>
        <p:spPr>
          <a:xfrm>
            <a:off x="332702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8" name="Picture Placeholder 5">
            <a:extLst>
              <a:ext uri="{FF2B5EF4-FFF2-40B4-BE49-F238E27FC236}">
                <a16:creationId xmlns:a16="http://schemas.microsoft.com/office/drawing/2014/main" id="{358D2AF6-E244-4B76-B419-2355E0B4D3B3}"/>
              </a:ext>
            </a:extLst>
          </p:cNvPr>
          <p:cNvSpPr>
            <a:spLocks noGrp="1"/>
          </p:cNvSpPr>
          <p:nvPr>
            <p:ph type="pic" sz="quarter" idx="16" hasCustomPrompt="1"/>
          </p:nvPr>
        </p:nvSpPr>
        <p:spPr>
          <a:xfrm>
            <a:off x="616547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9" name="Picture Placeholder 5">
            <a:extLst>
              <a:ext uri="{FF2B5EF4-FFF2-40B4-BE49-F238E27FC236}">
                <a16:creationId xmlns:a16="http://schemas.microsoft.com/office/drawing/2014/main" id="{4F4E1D8E-047F-4AFC-93A8-7C30AE6184C1}"/>
              </a:ext>
            </a:extLst>
          </p:cNvPr>
          <p:cNvSpPr>
            <a:spLocks noGrp="1"/>
          </p:cNvSpPr>
          <p:nvPr>
            <p:ph type="pic" sz="quarter" idx="17" hasCustomPrompt="1"/>
          </p:nvPr>
        </p:nvSpPr>
        <p:spPr>
          <a:xfrm>
            <a:off x="900392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1835896669"/>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Services with Image 4">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6" name="Picture Placeholder 5">
            <a:extLst>
              <a:ext uri="{FF2B5EF4-FFF2-40B4-BE49-F238E27FC236}">
                <a16:creationId xmlns:a16="http://schemas.microsoft.com/office/drawing/2014/main" id="{9A652012-F096-4D5A-B8A3-3313AF79876C}"/>
              </a:ext>
            </a:extLst>
          </p:cNvPr>
          <p:cNvSpPr>
            <a:spLocks noGrp="1"/>
          </p:cNvSpPr>
          <p:nvPr>
            <p:ph type="pic" sz="quarter" idx="14" hasCustomPrompt="1"/>
          </p:nvPr>
        </p:nvSpPr>
        <p:spPr>
          <a:xfrm>
            <a:off x="488570" y="1742517"/>
            <a:ext cx="2697805" cy="2231968"/>
          </a:xfrm>
          <a:prstGeom prst="roundRect">
            <a:avLst>
              <a:gd name="adj" fmla="val 2892"/>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27" name="Picture Placeholder 5">
            <a:extLst>
              <a:ext uri="{FF2B5EF4-FFF2-40B4-BE49-F238E27FC236}">
                <a16:creationId xmlns:a16="http://schemas.microsoft.com/office/drawing/2014/main" id="{EF055F06-F2F2-41E1-90AF-6A9CA00C1765}"/>
              </a:ext>
            </a:extLst>
          </p:cNvPr>
          <p:cNvSpPr>
            <a:spLocks noGrp="1"/>
          </p:cNvSpPr>
          <p:nvPr>
            <p:ph type="pic" sz="quarter" idx="15" hasCustomPrompt="1"/>
          </p:nvPr>
        </p:nvSpPr>
        <p:spPr>
          <a:xfrm>
            <a:off x="3327020" y="1742517"/>
            <a:ext cx="2697805" cy="2231968"/>
          </a:xfrm>
          <a:prstGeom prst="roundRect">
            <a:avLst>
              <a:gd name="adj" fmla="val 2892"/>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28" name="Picture Placeholder 5">
            <a:extLst>
              <a:ext uri="{FF2B5EF4-FFF2-40B4-BE49-F238E27FC236}">
                <a16:creationId xmlns:a16="http://schemas.microsoft.com/office/drawing/2014/main" id="{358D2AF6-E244-4B76-B419-2355E0B4D3B3}"/>
              </a:ext>
            </a:extLst>
          </p:cNvPr>
          <p:cNvSpPr>
            <a:spLocks noGrp="1"/>
          </p:cNvSpPr>
          <p:nvPr>
            <p:ph type="pic" sz="quarter" idx="16" hasCustomPrompt="1"/>
          </p:nvPr>
        </p:nvSpPr>
        <p:spPr>
          <a:xfrm>
            <a:off x="6165470" y="1742517"/>
            <a:ext cx="2697805" cy="2231968"/>
          </a:xfrm>
          <a:prstGeom prst="roundRect">
            <a:avLst>
              <a:gd name="adj" fmla="val 2892"/>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29" name="Picture Placeholder 5">
            <a:extLst>
              <a:ext uri="{FF2B5EF4-FFF2-40B4-BE49-F238E27FC236}">
                <a16:creationId xmlns:a16="http://schemas.microsoft.com/office/drawing/2014/main" id="{4F4E1D8E-047F-4AFC-93A8-7C30AE6184C1}"/>
              </a:ext>
            </a:extLst>
          </p:cNvPr>
          <p:cNvSpPr>
            <a:spLocks noGrp="1"/>
          </p:cNvSpPr>
          <p:nvPr>
            <p:ph type="pic" sz="quarter" idx="17" hasCustomPrompt="1"/>
          </p:nvPr>
        </p:nvSpPr>
        <p:spPr>
          <a:xfrm>
            <a:off x="9003920" y="1742517"/>
            <a:ext cx="2697805" cy="2231968"/>
          </a:xfrm>
          <a:prstGeom prst="roundRect">
            <a:avLst>
              <a:gd name="adj" fmla="val 2892"/>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1943562796"/>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Services with Image 5">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6" name="Picture Placeholder 5">
            <a:extLst>
              <a:ext uri="{FF2B5EF4-FFF2-40B4-BE49-F238E27FC236}">
                <a16:creationId xmlns:a16="http://schemas.microsoft.com/office/drawing/2014/main" id="{9A652012-F096-4D5A-B8A3-3313AF79876C}"/>
              </a:ext>
            </a:extLst>
          </p:cNvPr>
          <p:cNvSpPr>
            <a:spLocks noGrp="1"/>
          </p:cNvSpPr>
          <p:nvPr>
            <p:ph type="pic" sz="quarter" idx="14" hasCustomPrompt="1"/>
          </p:nvPr>
        </p:nvSpPr>
        <p:spPr>
          <a:xfrm>
            <a:off x="488570" y="1742517"/>
            <a:ext cx="2697805" cy="2231968"/>
          </a:xfrm>
          <a:prstGeom prst="roundRect">
            <a:avLst>
              <a:gd name="adj" fmla="val 2892"/>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27" name="Picture Placeholder 5">
            <a:extLst>
              <a:ext uri="{FF2B5EF4-FFF2-40B4-BE49-F238E27FC236}">
                <a16:creationId xmlns:a16="http://schemas.microsoft.com/office/drawing/2014/main" id="{EF055F06-F2F2-41E1-90AF-6A9CA00C1765}"/>
              </a:ext>
            </a:extLst>
          </p:cNvPr>
          <p:cNvSpPr>
            <a:spLocks noGrp="1"/>
          </p:cNvSpPr>
          <p:nvPr>
            <p:ph type="pic" sz="quarter" idx="15" hasCustomPrompt="1"/>
          </p:nvPr>
        </p:nvSpPr>
        <p:spPr>
          <a:xfrm>
            <a:off x="3327020" y="4092633"/>
            <a:ext cx="2697805" cy="2231968"/>
          </a:xfrm>
          <a:prstGeom prst="roundRect">
            <a:avLst>
              <a:gd name="adj" fmla="val 2892"/>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28" name="Picture Placeholder 5">
            <a:extLst>
              <a:ext uri="{FF2B5EF4-FFF2-40B4-BE49-F238E27FC236}">
                <a16:creationId xmlns:a16="http://schemas.microsoft.com/office/drawing/2014/main" id="{358D2AF6-E244-4B76-B419-2355E0B4D3B3}"/>
              </a:ext>
            </a:extLst>
          </p:cNvPr>
          <p:cNvSpPr>
            <a:spLocks noGrp="1"/>
          </p:cNvSpPr>
          <p:nvPr>
            <p:ph type="pic" sz="quarter" idx="16" hasCustomPrompt="1"/>
          </p:nvPr>
        </p:nvSpPr>
        <p:spPr>
          <a:xfrm>
            <a:off x="6165470" y="1742517"/>
            <a:ext cx="2697805" cy="2231968"/>
          </a:xfrm>
          <a:prstGeom prst="roundRect">
            <a:avLst>
              <a:gd name="adj" fmla="val 2892"/>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29" name="Picture Placeholder 5">
            <a:extLst>
              <a:ext uri="{FF2B5EF4-FFF2-40B4-BE49-F238E27FC236}">
                <a16:creationId xmlns:a16="http://schemas.microsoft.com/office/drawing/2014/main" id="{4F4E1D8E-047F-4AFC-93A8-7C30AE6184C1}"/>
              </a:ext>
            </a:extLst>
          </p:cNvPr>
          <p:cNvSpPr>
            <a:spLocks noGrp="1"/>
          </p:cNvSpPr>
          <p:nvPr>
            <p:ph type="pic" sz="quarter" idx="17" hasCustomPrompt="1"/>
          </p:nvPr>
        </p:nvSpPr>
        <p:spPr>
          <a:xfrm>
            <a:off x="9003920" y="4092633"/>
            <a:ext cx="2697805" cy="2231968"/>
          </a:xfrm>
          <a:prstGeom prst="roundRect">
            <a:avLst>
              <a:gd name="adj" fmla="val 2892"/>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206512839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Services with Image 6">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6" name="Picture Placeholder 5">
            <a:extLst>
              <a:ext uri="{FF2B5EF4-FFF2-40B4-BE49-F238E27FC236}">
                <a16:creationId xmlns:a16="http://schemas.microsoft.com/office/drawing/2014/main" id="{9A652012-F096-4D5A-B8A3-3313AF79876C}"/>
              </a:ext>
            </a:extLst>
          </p:cNvPr>
          <p:cNvSpPr>
            <a:spLocks noGrp="1"/>
          </p:cNvSpPr>
          <p:nvPr>
            <p:ph type="pic" sz="quarter" idx="14" hasCustomPrompt="1"/>
          </p:nvPr>
        </p:nvSpPr>
        <p:spPr>
          <a:xfrm>
            <a:off x="1076325" y="2723441"/>
            <a:ext cx="2239480" cy="1447200"/>
          </a:xfrm>
          <a:prstGeom prst="roundRect">
            <a:avLst>
              <a:gd name="adj" fmla="val 0"/>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14" name="Picture Placeholder 5">
            <a:extLst>
              <a:ext uri="{FF2B5EF4-FFF2-40B4-BE49-F238E27FC236}">
                <a16:creationId xmlns:a16="http://schemas.microsoft.com/office/drawing/2014/main" id="{018051C4-A249-4EC9-A985-B5EB5E0ACD51}"/>
              </a:ext>
            </a:extLst>
          </p:cNvPr>
          <p:cNvSpPr>
            <a:spLocks noGrp="1"/>
          </p:cNvSpPr>
          <p:nvPr>
            <p:ph type="pic" sz="quarter" idx="15" hasCustomPrompt="1"/>
          </p:nvPr>
        </p:nvSpPr>
        <p:spPr>
          <a:xfrm>
            <a:off x="3685806" y="2723441"/>
            <a:ext cx="2239480" cy="1447200"/>
          </a:xfrm>
          <a:prstGeom prst="roundRect">
            <a:avLst>
              <a:gd name="adj" fmla="val 0"/>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17" name="Picture Placeholder 5">
            <a:extLst>
              <a:ext uri="{FF2B5EF4-FFF2-40B4-BE49-F238E27FC236}">
                <a16:creationId xmlns:a16="http://schemas.microsoft.com/office/drawing/2014/main" id="{141FE595-5684-4E5F-B637-B0C4A2452DF3}"/>
              </a:ext>
            </a:extLst>
          </p:cNvPr>
          <p:cNvSpPr>
            <a:spLocks noGrp="1"/>
          </p:cNvSpPr>
          <p:nvPr>
            <p:ph type="pic" sz="quarter" idx="16" hasCustomPrompt="1"/>
          </p:nvPr>
        </p:nvSpPr>
        <p:spPr>
          <a:xfrm>
            <a:off x="6295287" y="2723441"/>
            <a:ext cx="2239480" cy="1447200"/>
          </a:xfrm>
          <a:prstGeom prst="roundRect">
            <a:avLst>
              <a:gd name="adj" fmla="val 0"/>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
        <p:nvSpPr>
          <p:cNvPr id="18" name="Picture Placeholder 5">
            <a:extLst>
              <a:ext uri="{FF2B5EF4-FFF2-40B4-BE49-F238E27FC236}">
                <a16:creationId xmlns:a16="http://schemas.microsoft.com/office/drawing/2014/main" id="{60E86E30-BF23-4954-BC0F-9A06766F3A32}"/>
              </a:ext>
            </a:extLst>
          </p:cNvPr>
          <p:cNvSpPr>
            <a:spLocks noGrp="1"/>
          </p:cNvSpPr>
          <p:nvPr>
            <p:ph type="pic" sz="quarter" idx="17" hasCustomPrompt="1"/>
          </p:nvPr>
        </p:nvSpPr>
        <p:spPr>
          <a:xfrm>
            <a:off x="8904768" y="2723441"/>
            <a:ext cx="2239480" cy="1447200"/>
          </a:xfrm>
          <a:prstGeom prst="roundRect">
            <a:avLst>
              <a:gd name="adj" fmla="val 0"/>
            </a:avLst>
          </a:prstGeom>
          <a:pattFill prst="wdDnDiag">
            <a:fgClr>
              <a:schemeClr val="tx1">
                <a:lumMod val="25000"/>
                <a:lumOff val="75000"/>
              </a:schemeClr>
            </a:fgClr>
            <a:bgClr>
              <a:schemeClr val="bg1"/>
            </a:bgClr>
          </a:pattFill>
          <a:effectLst/>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2143453096"/>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Why Choose Us with Imag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6" name="Picture Placeholder 5">
            <a:extLst>
              <a:ext uri="{FF2B5EF4-FFF2-40B4-BE49-F238E27FC236}">
                <a16:creationId xmlns:a16="http://schemas.microsoft.com/office/drawing/2014/main" id="{9A652012-F096-4D5A-B8A3-3313AF79876C}"/>
              </a:ext>
            </a:extLst>
          </p:cNvPr>
          <p:cNvSpPr>
            <a:spLocks noGrp="1"/>
          </p:cNvSpPr>
          <p:nvPr>
            <p:ph type="pic" sz="quarter" idx="14" hasCustomPrompt="1"/>
          </p:nvPr>
        </p:nvSpPr>
        <p:spPr>
          <a:xfrm>
            <a:off x="48857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7" name="Picture Placeholder 5">
            <a:extLst>
              <a:ext uri="{FF2B5EF4-FFF2-40B4-BE49-F238E27FC236}">
                <a16:creationId xmlns:a16="http://schemas.microsoft.com/office/drawing/2014/main" id="{EF055F06-F2F2-41E1-90AF-6A9CA00C1765}"/>
              </a:ext>
            </a:extLst>
          </p:cNvPr>
          <p:cNvSpPr>
            <a:spLocks noGrp="1"/>
          </p:cNvSpPr>
          <p:nvPr>
            <p:ph type="pic" sz="quarter" idx="15" hasCustomPrompt="1"/>
          </p:nvPr>
        </p:nvSpPr>
        <p:spPr>
          <a:xfrm>
            <a:off x="332702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8" name="Picture Placeholder 5">
            <a:extLst>
              <a:ext uri="{FF2B5EF4-FFF2-40B4-BE49-F238E27FC236}">
                <a16:creationId xmlns:a16="http://schemas.microsoft.com/office/drawing/2014/main" id="{358D2AF6-E244-4B76-B419-2355E0B4D3B3}"/>
              </a:ext>
            </a:extLst>
          </p:cNvPr>
          <p:cNvSpPr>
            <a:spLocks noGrp="1"/>
          </p:cNvSpPr>
          <p:nvPr>
            <p:ph type="pic" sz="quarter" idx="16" hasCustomPrompt="1"/>
          </p:nvPr>
        </p:nvSpPr>
        <p:spPr>
          <a:xfrm>
            <a:off x="616547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9" name="Picture Placeholder 5">
            <a:extLst>
              <a:ext uri="{FF2B5EF4-FFF2-40B4-BE49-F238E27FC236}">
                <a16:creationId xmlns:a16="http://schemas.microsoft.com/office/drawing/2014/main" id="{4F4E1D8E-047F-4AFC-93A8-7C30AE6184C1}"/>
              </a:ext>
            </a:extLst>
          </p:cNvPr>
          <p:cNvSpPr>
            <a:spLocks noGrp="1"/>
          </p:cNvSpPr>
          <p:nvPr>
            <p:ph type="pic" sz="quarter" idx="17" hasCustomPrompt="1"/>
          </p:nvPr>
        </p:nvSpPr>
        <p:spPr>
          <a:xfrm>
            <a:off x="9003920" y="1742517"/>
            <a:ext cx="2697805" cy="2231968"/>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958308631"/>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Why Choose Us with Image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6" name="Picture Placeholder 5">
            <a:extLst>
              <a:ext uri="{FF2B5EF4-FFF2-40B4-BE49-F238E27FC236}">
                <a16:creationId xmlns:a16="http://schemas.microsoft.com/office/drawing/2014/main" id="{9A652012-F096-4D5A-B8A3-3313AF79876C}"/>
              </a:ext>
            </a:extLst>
          </p:cNvPr>
          <p:cNvSpPr>
            <a:spLocks noGrp="1"/>
          </p:cNvSpPr>
          <p:nvPr>
            <p:ph type="pic" sz="quarter" idx="14" hasCustomPrompt="1"/>
          </p:nvPr>
        </p:nvSpPr>
        <p:spPr>
          <a:xfrm>
            <a:off x="1066803" y="1748629"/>
            <a:ext cx="2252540" cy="2251366"/>
          </a:xfrm>
          <a:prstGeom prst="ellipse">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8" name="Picture Placeholder 5">
            <a:extLst>
              <a:ext uri="{FF2B5EF4-FFF2-40B4-BE49-F238E27FC236}">
                <a16:creationId xmlns:a16="http://schemas.microsoft.com/office/drawing/2014/main" id="{34243D4E-8E80-435B-B67E-84A6C05BEB84}"/>
              </a:ext>
            </a:extLst>
          </p:cNvPr>
          <p:cNvSpPr>
            <a:spLocks noGrp="1"/>
          </p:cNvSpPr>
          <p:nvPr>
            <p:ph type="pic" sz="quarter" idx="15" hasCustomPrompt="1"/>
          </p:nvPr>
        </p:nvSpPr>
        <p:spPr>
          <a:xfrm>
            <a:off x="3672988" y="1748629"/>
            <a:ext cx="2252540" cy="2251366"/>
          </a:xfrm>
          <a:prstGeom prst="ellipse">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9" name="Picture Placeholder 5">
            <a:extLst>
              <a:ext uri="{FF2B5EF4-FFF2-40B4-BE49-F238E27FC236}">
                <a16:creationId xmlns:a16="http://schemas.microsoft.com/office/drawing/2014/main" id="{4DA0B3D2-AE60-4A67-BF7D-772D5F8BF692}"/>
              </a:ext>
            </a:extLst>
          </p:cNvPr>
          <p:cNvSpPr>
            <a:spLocks noGrp="1"/>
          </p:cNvSpPr>
          <p:nvPr>
            <p:ph type="pic" sz="quarter" idx="16" hasCustomPrompt="1"/>
          </p:nvPr>
        </p:nvSpPr>
        <p:spPr>
          <a:xfrm>
            <a:off x="6279173" y="1748629"/>
            <a:ext cx="2252540" cy="2251366"/>
          </a:xfrm>
          <a:prstGeom prst="ellipse">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10" name="Picture Placeholder 5">
            <a:extLst>
              <a:ext uri="{FF2B5EF4-FFF2-40B4-BE49-F238E27FC236}">
                <a16:creationId xmlns:a16="http://schemas.microsoft.com/office/drawing/2014/main" id="{9CA6F911-2647-45E9-8D93-66F1FCDDE8C6}"/>
              </a:ext>
            </a:extLst>
          </p:cNvPr>
          <p:cNvSpPr>
            <a:spLocks noGrp="1"/>
          </p:cNvSpPr>
          <p:nvPr>
            <p:ph type="pic" sz="quarter" idx="17" hasCustomPrompt="1"/>
          </p:nvPr>
        </p:nvSpPr>
        <p:spPr>
          <a:xfrm>
            <a:off x="8885357" y="1748629"/>
            <a:ext cx="2252540" cy="2251366"/>
          </a:xfrm>
          <a:prstGeom prst="ellipse">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1666257497"/>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Why Choose Us with Image 3">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0" name="Picture Placeholder 5">
            <a:extLst>
              <a:ext uri="{FF2B5EF4-FFF2-40B4-BE49-F238E27FC236}">
                <a16:creationId xmlns:a16="http://schemas.microsoft.com/office/drawing/2014/main" id="{77F8B23D-57BF-44E8-9AF0-62FA3DAE16C0}"/>
              </a:ext>
            </a:extLst>
          </p:cNvPr>
          <p:cNvSpPr>
            <a:spLocks noGrp="1"/>
          </p:cNvSpPr>
          <p:nvPr>
            <p:ph type="pic" sz="quarter" idx="14" hasCustomPrompt="1"/>
          </p:nvPr>
        </p:nvSpPr>
        <p:spPr>
          <a:xfrm>
            <a:off x="488570" y="1691717"/>
            <a:ext cx="5605725" cy="14578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1" name="Picture Placeholder 5">
            <a:extLst>
              <a:ext uri="{FF2B5EF4-FFF2-40B4-BE49-F238E27FC236}">
                <a16:creationId xmlns:a16="http://schemas.microsoft.com/office/drawing/2014/main" id="{B0830AC5-52FE-4B2C-A306-B5A75036DAAB}"/>
              </a:ext>
            </a:extLst>
          </p:cNvPr>
          <p:cNvSpPr>
            <a:spLocks noGrp="1"/>
          </p:cNvSpPr>
          <p:nvPr>
            <p:ph type="pic" sz="quarter" idx="15" hasCustomPrompt="1"/>
          </p:nvPr>
        </p:nvSpPr>
        <p:spPr>
          <a:xfrm>
            <a:off x="488570" y="3289902"/>
            <a:ext cx="5605725" cy="14578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2" name="Picture Placeholder 5">
            <a:extLst>
              <a:ext uri="{FF2B5EF4-FFF2-40B4-BE49-F238E27FC236}">
                <a16:creationId xmlns:a16="http://schemas.microsoft.com/office/drawing/2014/main" id="{A42B2D84-0841-4F48-8E96-7075D06B199E}"/>
              </a:ext>
            </a:extLst>
          </p:cNvPr>
          <p:cNvSpPr>
            <a:spLocks noGrp="1"/>
          </p:cNvSpPr>
          <p:nvPr>
            <p:ph type="pic" sz="quarter" idx="16" hasCustomPrompt="1"/>
          </p:nvPr>
        </p:nvSpPr>
        <p:spPr>
          <a:xfrm>
            <a:off x="488570" y="4888087"/>
            <a:ext cx="5605725" cy="1457883"/>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2454926127"/>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Why Choose Us with Image 4">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0" name="Picture Placeholder 5">
            <a:extLst>
              <a:ext uri="{FF2B5EF4-FFF2-40B4-BE49-F238E27FC236}">
                <a16:creationId xmlns:a16="http://schemas.microsoft.com/office/drawing/2014/main" id="{77F8B23D-57BF-44E8-9AF0-62FA3DAE16C0}"/>
              </a:ext>
            </a:extLst>
          </p:cNvPr>
          <p:cNvSpPr>
            <a:spLocks noGrp="1"/>
          </p:cNvSpPr>
          <p:nvPr>
            <p:ph type="pic" sz="quarter" idx="14" hasCustomPrompt="1"/>
          </p:nvPr>
        </p:nvSpPr>
        <p:spPr>
          <a:xfrm>
            <a:off x="1060071" y="1691717"/>
            <a:ext cx="4680000" cy="3896283"/>
          </a:xfrm>
          <a:prstGeom prst="roundRect">
            <a:avLst>
              <a:gd name="adj" fmla="val 0"/>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7" name="Picture Placeholder 5">
            <a:extLst>
              <a:ext uri="{FF2B5EF4-FFF2-40B4-BE49-F238E27FC236}">
                <a16:creationId xmlns:a16="http://schemas.microsoft.com/office/drawing/2014/main" id="{0423B759-C2A3-45DC-9F33-140A8D471AD7}"/>
              </a:ext>
            </a:extLst>
          </p:cNvPr>
          <p:cNvSpPr>
            <a:spLocks noGrp="1"/>
          </p:cNvSpPr>
          <p:nvPr>
            <p:ph type="pic" sz="quarter" idx="15" hasCustomPrompt="1"/>
          </p:nvPr>
        </p:nvSpPr>
        <p:spPr>
          <a:xfrm>
            <a:off x="6451929" y="1691716"/>
            <a:ext cx="4680000" cy="3896283"/>
          </a:xfrm>
          <a:prstGeom prst="roundRect">
            <a:avLst>
              <a:gd name="adj" fmla="val 0"/>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407985355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Why Choose Us with Image 5">
    <p:spTree>
      <p:nvGrpSpPr>
        <p:cNvPr id="1" name=""/>
        <p:cNvGrpSpPr/>
        <p:nvPr/>
      </p:nvGrpSpPr>
      <p:grpSpPr>
        <a:xfrm>
          <a:off x="0" y="0"/>
          <a:ext cx="0" cy="0"/>
          <a:chOff x="0" y="0"/>
          <a:chExt cx="0" cy="0"/>
        </a:xfrm>
      </p:grpSpPr>
      <p:sp>
        <p:nvSpPr>
          <p:cNvPr id="20" name="Picture Placeholder 5">
            <a:extLst>
              <a:ext uri="{FF2B5EF4-FFF2-40B4-BE49-F238E27FC236}">
                <a16:creationId xmlns:a16="http://schemas.microsoft.com/office/drawing/2014/main" id="{77F8B23D-57BF-44E8-9AF0-62FA3DAE16C0}"/>
              </a:ext>
            </a:extLst>
          </p:cNvPr>
          <p:cNvSpPr>
            <a:spLocks noGrp="1"/>
          </p:cNvSpPr>
          <p:nvPr>
            <p:ph type="pic" sz="quarter" idx="14" hasCustomPrompt="1"/>
          </p:nvPr>
        </p:nvSpPr>
        <p:spPr>
          <a:xfrm>
            <a:off x="0" y="0"/>
            <a:ext cx="6096000" cy="6858000"/>
          </a:xfrm>
          <a:prstGeom prst="roundRect">
            <a:avLst>
              <a:gd name="adj" fmla="val 0"/>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1175407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ngle Left Image - team">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6EE74A38-CDF9-4E52-98EB-1E8DF591B118}"/>
              </a:ext>
            </a:extLst>
          </p:cNvPr>
          <p:cNvSpPr>
            <a:spLocks noGrp="1"/>
          </p:cNvSpPr>
          <p:nvPr>
            <p:ph type="pic" sz="quarter" idx="10" hasCustomPrompt="1"/>
          </p:nvPr>
        </p:nvSpPr>
        <p:spPr>
          <a:xfrm>
            <a:off x="1259908" y="917008"/>
            <a:ext cx="2128384" cy="212838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3639384231"/>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Why Choose Us with Image 6">
    <p:spTree>
      <p:nvGrpSpPr>
        <p:cNvPr id="1" name=""/>
        <p:cNvGrpSpPr/>
        <p:nvPr/>
      </p:nvGrpSpPr>
      <p:grpSpPr>
        <a:xfrm>
          <a:off x="0" y="0"/>
          <a:ext cx="0" cy="0"/>
          <a:chOff x="0" y="0"/>
          <a:chExt cx="0" cy="0"/>
        </a:xfrm>
      </p:grpSpPr>
      <p:sp>
        <p:nvSpPr>
          <p:cNvPr id="20" name="Picture Placeholder 5">
            <a:extLst>
              <a:ext uri="{FF2B5EF4-FFF2-40B4-BE49-F238E27FC236}">
                <a16:creationId xmlns:a16="http://schemas.microsoft.com/office/drawing/2014/main" id="{77F8B23D-57BF-44E8-9AF0-62FA3DAE16C0}"/>
              </a:ext>
            </a:extLst>
          </p:cNvPr>
          <p:cNvSpPr>
            <a:spLocks noGrp="1"/>
          </p:cNvSpPr>
          <p:nvPr>
            <p:ph type="pic" sz="quarter" idx="14" hasCustomPrompt="1"/>
          </p:nvPr>
        </p:nvSpPr>
        <p:spPr>
          <a:xfrm>
            <a:off x="0" y="0"/>
            <a:ext cx="6096000" cy="6858000"/>
          </a:xfrm>
          <a:prstGeom prst="roundRect">
            <a:avLst>
              <a:gd name="adj" fmla="val 0"/>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4152718847"/>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Why Choose Us with Image 7">
    <p:spTree>
      <p:nvGrpSpPr>
        <p:cNvPr id="1" name=""/>
        <p:cNvGrpSpPr/>
        <p:nvPr/>
      </p:nvGrpSpPr>
      <p:grpSpPr>
        <a:xfrm>
          <a:off x="0" y="0"/>
          <a:ext cx="0" cy="0"/>
          <a:chOff x="0" y="0"/>
          <a:chExt cx="0" cy="0"/>
        </a:xfrm>
      </p:grpSpPr>
      <p:sp>
        <p:nvSpPr>
          <p:cNvPr id="20" name="Picture Placeholder 5">
            <a:extLst>
              <a:ext uri="{FF2B5EF4-FFF2-40B4-BE49-F238E27FC236}">
                <a16:creationId xmlns:a16="http://schemas.microsoft.com/office/drawing/2014/main" id="{77F8B23D-57BF-44E8-9AF0-62FA3DAE16C0}"/>
              </a:ext>
            </a:extLst>
          </p:cNvPr>
          <p:cNvSpPr>
            <a:spLocks noGrp="1"/>
          </p:cNvSpPr>
          <p:nvPr>
            <p:ph type="pic" sz="quarter" idx="14" hasCustomPrompt="1"/>
          </p:nvPr>
        </p:nvSpPr>
        <p:spPr>
          <a:xfrm>
            <a:off x="0" y="0"/>
            <a:ext cx="12192000" cy="3429000"/>
          </a:xfrm>
          <a:prstGeom prst="roundRect">
            <a:avLst>
              <a:gd name="adj" fmla="val 0"/>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347362252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Why Choose Us with Image 8">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36816B1-1EA0-4BA2-A979-9D83C6228DD8}"/>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7FC128A1-CE60-4A14-BDE6-45498FE6A8CE}"/>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4" name="Picture Placeholder 5">
            <a:extLst>
              <a:ext uri="{FF2B5EF4-FFF2-40B4-BE49-F238E27FC236}">
                <a16:creationId xmlns:a16="http://schemas.microsoft.com/office/drawing/2014/main" id="{5BC3E666-4DA4-428B-8186-15690AE136C7}"/>
              </a:ext>
            </a:extLst>
          </p:cNvPr>
          <p:cNvSpPr>
            <a:spLocks noGrp="1"/>
          </p:cNvSpPr>
          <p:nvPr>
            <p:ph type="pic" sz="quarter" idx="18" hasCustomPrompt="1"/>
          </p:nvPr>
        </p:nvSpPr>
        <p:spPr>
          <a:xfrm>
            <a:off x="876273" y="1813944"/>
            <a:ext cx="2340001" cy="2340000"/>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5" name="Picture Placeholder 5">
            <a:extLst>
              <a:ext uri="{FF2B5EF4-FFF2-40B4-BE49-F238E27FC236}">
                <a16:creationId xmlns:a16="http://schemas.microsoft.com/office/drawing/2014/main" id="{D7762249-D25C-4068-AC6D-A31E9D4B268D}"/>
              </a:ext>
            </a:extLst>
          </p:cNvPr>
          <p:cNvSpPr>
            <a:spLocks noGrp="1"/>
          </p:cNvSpPr>
          <p:nvPr>
            <p:ph type="pic" sz="quarter" idx="19" hasCustomPrompt="1"/>
          </p:nvPr>
        </p:nvSpPr>
        <p:spPr>
          <a:xfrm>
            <a:off x="3576091" y="1813944"/>
            <a:ext cx="2340001" cy="2340000"/>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6" name="Picture Placeholder 5">
            <a:extLst>
              <a:ext uri="{FF2B5EF4-FFF2-40B4-BE49-F238E27FC236}">
                <a16:creationId xmlns:a16="http://schemas.microsoft.com/office/drawing/2014/main" id="{9F9DDEBE-49C9-454D-8C9C-16C8DED2758A}"/>
              </a:ext>
            </a:extLst>
          </p:cNvPr>
          <p:cNvSpPr>
            <a:spLocks noGrp="1"/>
          </p:cNvSpPr>
          <p:nvPr>
            <p:ph type="pic" sz="quarter" idx="20" hasCustomPrompt="1"/>
          </p:nvPr>
        </p:nvSpPr>
        <p:spPr>
          <a:xfrm>
            <a:off x="6275909" y="1813944"/>
            <a:ext cx="2340001" cy="2340000"/>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
        <p:nvSpPr>
          <p:cNvPr id="27" name="Picture Placeholder 5">
            <a:extLst>
              <a:ext uri="{FF2B5EF4-FFF2-40B4-BE49-F238E27FC236}">
                <a16:creationId xmlns:a16="http://schemas.microsoft.com/office/drawing/2014/main" id="{7A277DDB-94C4-4A33-81A8-359829FAE278}"/>
              </a:ext>
            </a:extLst>
          </p:cNvPr>
          <p:cNvSpPr>
            <a:spLocks noGrp="1"/>
          </p:cNvSpPr>
          <p:nvPr>
            <p:ph type="pic" sz="quarter" idx="21" hasCustomPrompt="1"/>
          </p:nvPr>
        </p:nvSpPr>
        <p:spPr>
          <a:xfrm>
            <a:off x="8975727" y="1813944"/>
            <a:ext cx="2340001" cy="2340000"/>
          </a:xfrm>
          <a:prstGeom prst="roundRect">
            <a:avLst>
              <a:gd name="adj" fmla="val 2892"/>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626408857"/>
      </p:ext>
    </p:extLst>
  </p:cSld>
  <p:clrMapOvr>
    <a:masterClrMapping/>
  </p:clrMapOvr>
  <p:extLst>
    <p:ext uri="{DCECCB84-F9BA-43D5-87BE-67443E8EF086}">
      <p15:sldGuideLst xmlns:p15="http://schemas.microsoft.com/office/powerpoint/2012/main"/>
    </p:ext>
  </p:extLst>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Mindmap Image">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0676D70E-DE48-4DEB-92C2-6249ADB46747}"/>
              </a:ext>
            </a:extLst>
          </p:cNvPr>
          <p:cNvSpPr>
            <a:spLocks noGrp="1"/>
          </p:cNvSpPr>
          <p:nvPr>
            <p:ph type="pic" sz="quarter" idx="10" hasCustomPrompt="1"/>
          </p:nvPr>
        </p:nvSpPr>
        <p:spPr>
          <a:xfrm>
            <a:off x="5364480" y="424742"/>
            <a:ext cx="1463040" cy="1463040"/>
          </a:xfrm>
          <a:prstGeom prst="ellipse">
            <a:avLst/>
          </a:prstGeom>
          <a:pattFill prst="wdDnDiag">
            <a:fgClr>
              <a:schemeClr val="tx1">
                <a:lumMod val="25000"/>
                <a:lumOff val="75000"/>
              </a:schemeClr>
            </a:fgClr>
            <a:bgClr>
              <a:schemeClr val="bg1"/>
            </a:bgClr>
          </a:pattFill>
          <a:ln w="63500">
            <a:noFill/>
          </a:ln>
        </p:spPr>
        <p:txBody>
          <a:bodyPr anchor="ctr"/>
          <a:lstStyle>
            <a:lvl1pPr algn="ctr">
              <a:buNone/>
              <a:defRPr sz="1200"/>
            </a:lvl1pPr>
          </a:lstStyle>
          <a:p>
            <a:r>
              <a:rPr lang="en-US" dirty="0"/>
              <a:t>Insert your image here</a:t>
            </a:r>
          </a:p>
        </p:txBody>
      </p:sp>
      <p:sp>
        <p:nvSpPr>
          <p:cNvPr id="16" name="Picture Placeholder 8">
            <a:extLst>
              <a:ext uri="{FF2B5EF4-FFF2-40B4-BE49-F238E27FC236}">
                <a16:creationId xmlns:a16="http://schemas.microsoft.com/office/drawing/2014/main" id="{F706EF86-1F6B-49EF-AAC0-7CED34C400BE}"/>
              </a:ext>
            </a:extLst>
          </p:cNvPr>
          <p:cNvSpPr>
            <a:spLocks noGrp="1"/>
          </p:cNvSpPr>
          <p:nvPr>
            <p:ph type="pic" sz="quarter" idx="11" hasCustomPrompt="1"/>
          </p:nvPr>
        </p:nvSpPr>
        <p:spPr>
          <a:xfrm>
            <a:off x="5364480" y="4970218"/>
            <a:ext cx="1463040" cy="1463040"/>
          </a:xfrm>
          <a:prstGeom prst="ellipse">
            <a:avLst/>
          </a:prstGeom>
          <a:pattFill prst="wdDnDiag">
            <a:fgClr>
              <a:schemeClr val="tx1">
                <a:lumMod val="25000"/>
                <a:lumOff val="75000"/>
              </a:schemeClr>
            </a:fgClr>
            <a:bgClr>
              <a:schemeClr val="bg1"/>
            </a:bgClr>
          </a:pattFill>
          <a:ln w="63500">
            <a:noFill/>
          </a:ln>
        </p:spPr>
        <p:txBody>
          <a:bodyPr anchor="ctr"/>
          <a:lstStyle>
            <a:lvl1pPr algn="ctr">
              <a:buNone/>
              <a:defRPr sz="1200"/>
            </a:lvl1pPr>
          </a:lstStyle>
          <a:p>
            <a:r>
              <a:rPr lang="en-US" dirty="0"/>
              <a:t>Insert your image here</a:t>
            </a:r>
          </a:p>
        </p:txBody>
      </p:sp>
    </p:spTree>
    <p:extLst>
      <p:ext uri="{BB962C8B-B14F-4D97-AF65-F5344CB8AC3E}">
        <p14:creationId xmlns:p14="http://schemas.microsoft.com/office/powerpoint/2010/main" val="3328107335"/>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Text SlideShow with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8488E842-1C8B-4BF0-A4DA-43AB20E91B36}"/>
              </a:ext>
            </a:extLst>
          </p:cNvPr>
          <p:cNvSpPr>
            <a:spLocks noGrp="1"/>
          </p:cNvSpPr>
          <p:nvPr>
            <p:ph type="pic" sz="quarter" idx="12" hasCustomPrompt="1"/>
          </p:nvPr>
        </p:nvSpPr>
        <p:spPr>
          <a:xfrm>
            <a:off x="4968420" y="1561171"/>
            <a:ext cx="6628658" cy="2810108"/>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Image 1</a:t>
            </a:r>
          </a:p>
        </p:txBody>
      </p:sp>
    </p:spTree>
    <p:extLst>
      <p:ext uri="{BB962C8B-B14F-4D97-AF65-F5344CB8AC3E}">
        <p14:creationId xmlns:p14="http://schemas.microsoft.com/office/powerpoint/2010/main" val="427688953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Text SlideShow with Image 2">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3FBFB565-E4FB-4183-8BD5-1DDA64C85648}"/>
              </a:ext>
            </a:extLst>
          </p:cNvPr>
          <p:cNvSpPr>
            <a:spLocks noGrp="1"/>
          </p:cNvSpPr>
          <p:nvPr>
            <p:ph type="pic" sz="quarter" idx="12" hasCustomPrompt="1"/>
          </p:nvPr>
        </p:nvSpPr>
        <p:spPr>
          <a:xfrm>
            <a:off x="4968420" y="1561171"/>
            <a:ext cx="6628658" cy="2810108"/>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Image 2</a:t>
            </a:r>
          </a:p>
        </p:txBody>
      </p:sp>
    </p:spTree>
    <p:extLst>
      <p:ext uri="{BB962C8B-B14F-4D97-AF65-F5344CB8AC3E}">
        <p14:creationId xmlns:p14="http://schemas.microsoft.com/office/powerpoint/2010/main" val="346266197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Text SlideShow with Image 3">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3512BF1A-CC10-47E9-BE8D-12E832DCF765}"/>
              </a:ext>
            </a:extLst>
          </p:cNvPr>
          <p:cNvSpPr>
            <a:spLocks noGrp="1"/>
          </p:cNvSpPr>
          <p:nvPr>
            <p:ph type="pic" sz="quarter" idx="13" hasCustomPrompt="1"/>
          </p:nvPr>
        </p:nvSpPr>
        <p:spPr>
          <a:xfrm>
            <a:off x="4968420" y="1561171"/>
            <a:ext cx="6628658" cy="2810108"/>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Image 3</a:t>
            </a:r>
          </a:p>
        </p:txBody>
      </p:sp>
    </p:spTree>
    <p:extLst>
      <p:ext uri="{BB962C8B-B14F-4D97-AF65-F5344CB8AC3E}">
        <p14:creationId xmlns:p14="http://schemas.microsoft.com/office/powerpoint/2010/main" val="92896700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87.xml><?xml version="1.0" encoding="utf-8"?>
<p:sldLayout xmlns:a="http://schemas.openxmlformats.org/drawingml/2006/main" xmlns:r="http://schemas.openxmlformats.org/officeDocument/2006/relationships" xmlns:p="http://schemas.openxmlformats.org/presentationml/2006/main" userDrawn="1">
  <p:cSld name="Dashbaord with Image">
    <p:spTree>
      <p:nvGrpSpPr>
        <p:cNvPr id="1" name=""/>
        <p:cNvGrpSpPr/>
        <p:nvPr/>
      </p:nvGrpSpPr>
      <p:grpSpPr>
        <a:xfrm>
          <a:off x="0" y="0"/>
          <a:ext cx="0" cy="0"/>
          <a:chOff x="0" y="0"/>
          <a:chExt cx="0" cy="0"/>
        </a:xfrm>
      </p:grpSpPr>
      <p:sp>
        <p:nvSpPr>
          <p:cNvPr id="10" name="Picture Placeholder 5">
            <a:extLst>
              <a:ext uri="{FF2B5EF4-FFF2-40B4-BE49-F238E27FC236}">
                <a16:creationId xmlns:a16="http://schemas.microsoft.com/office/drawing/2014/main" id="{B727A6A8-4DAE-45F2-8085-E0353AFF8673}"/>
              </a:ext>
            </a:extLst>
          </p:cNvPr>
          <p:cNvSpPr>
            <a:spLocks noGrp="1"/>
          </p:cNvSpPr>
          <p:nvPr>
            <p:ph type="pic" sz="quarter" idx="13" hasCustomPrompt="1"/>
          </p:nvPr>
        </p:nvSpPr>
        <p:spPr>
          <a:xfrm>
            <a:off x="914398" y="904874"/>
            <a:ext cx="2133599" cy="1373189"/>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Image 1</a:t>
            </a:r>
          </a:p>
        </p:txBody>
      </p:sp>
      <p:sp>
        <p:nvSpPr>
          <p:cNvPr id="13" name="Picture Placeholder 5">
            <a:extLst>
              <a:ext uri="{FF2B5EF4-FFF2-40B4-BE49-F238E27FC236}">
                <a16:creationId xmlns:a16="http://schemas.microsoft.com/office/drawing/2014/main" id="{22BACBDA-D2E1-4184-B7D4-8875E4E7C625}"/>
              </a:ext>
            </a:extLst>
          </p:cNvPr>
          <p:cNvSpPr>
            <a:spLocks noGrp="1"/>
          </p:cNvSpPr>
          <p:nvPr>
            <p:ph type="pic" sz="quarter" idx="14" hasCustomPrompt="1"/>
          </p:nvPr>
        </p:nvSpPr>
        <p:spPr>
          <a:xfrm>
            <a:off x="3663951" y="904874"/>
            <a:ext cx="2133599" cy="1373189"/>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Image 2</a:t>
            </a:r>
          </a:p>
        </p:txBody>
      </p:sp>
      <p:sp>
        <p:nvSpPr>
          <p:cNvPr id="14" name="Picture Placeholder 5">
            <a:extLst>
              <a:ext uri="{FF2B5EF4-FFF2-40B4-BE49-F238E27FC236}">
                <a16:creationId xmlns:a16="http://schemas.microsoft.com/office/drawing/2014/main" id="{DEF10F07-665F-41D7-A9D2-358164298C2C}"/>
              </a:ext>
            </a:extLst>
          </p:cNvPr>
          <p:cNvSpPr>
            <a:spLocks noGrp="1"/>
          </p:cNvSpPr>
          <p:nvPr>
            <p:ph type="pic" sz="quarter" idx="15" hasCustomPrompt="1"/>
          </p:nvPr>
        </p:nvSpPr>
        <p:spPr>
          <a:xfrm>
            <a:off x="6400802" y="904874"/>
            <a:ext cx="2133599" cy="1373189"/>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Image 3</a:t>
            </a:r>
          </a:p>
        </p:txBody>
      </p:sp>
      <p:sp>
        <p:nvSpPr>
          <p:cNvPr id="15" name="Picture Placeholder 5">
            <a:extLst>
              <a:ext uri="{FF2B5EF4-FFF2-40B4-BE49-F238E27FC236}">
                <a16:creationId xmlns:a16="http://schemas.microsoft.com/office/drawing/2014/main" id="{F53ABD7C-94E6-4632-A885-95C05F829BBB}"/>
              </a:ext>
            </a:extLst>
          </p:cNvPr>
          <p:cNvSpPr>
            <a:spLocks noGrp="1"/>
          </p:cNvSpPr>
          <p:nvPr>
            <p:ph type="pic" sz="quarter" idx="16" hasCustomPrompt="1"/>
          </p:nvPr>
        </p:nvSpPr>
        <p:spPr>
          <a:xfrm>
            <a:off x="9144002" y="904874"/>
            <a:ext cx="2133599" cy="1373189"/>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Image 4</a:t>
            </a:r>
          </a:p>
        </p:txBody>
      </p:sp>
    </p:spTree>
    <p:extLst>
      <p:ext uri="{BB962C8B-B14F-4D97-AF65-F5344CB8AC3E}">
        <p14:creationId xmlns:p14="http://schemas.microsoft.com/office/powerpoint/2010/main" val="3910935752"/>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userDrawn="1">
  <p:cSld name="Dashbaord with Image 2">
    <p:spTree>
      <p:nvGrpSpPr>
        <p:cNvPr id="1" name=""/>
        <p:cNvGrpSpPr/>
        <p:nvPr/>
      </p:nvGrpSpPr>
      <p:grpSpPr>
        <a:xfrm>
          <a:off x="0" y="0"/>
          <a:ext cx="0" cy="0"/>
          <a:chOff x="0" y="0"/>
          <a:chExt cx="0" cy="0"/>
        </a:xfrm>
      </p:grpSpPr>
      <p:sp>
        <p:nvSpPr>
          <p:cNvPr id="20" name="Picture Placeholder 8">
            <a:extLst>
              <a:ext uri="{FF2B5EF4-FFF2-40B4-BE49-F238E27FC236}">
                <a16:creationId xmlns:a16="http://schemas.microsoft.com/office/drawing/2014/main" id="{4A80EFCA-C790-4CFC-99F9-26C0247D759A}"/>
              </a:ext>
            </a:extLst>
          </p:cNvPr>
          <p:cNvSpPr>
            <a:spLocks noGrp="1"/>
          </p:cNvSpPr>
          <p:nvPr>
            <p:ph type="pic" sz="quarter" idx="11" hasCustomPrompt="1"/>
          </p:nvPr>
        </p:nvSpPr>
        <p:spPr>
          <a:xfrm>
            <a:off x="977299" y="869981"/>
            <a:ext cx="525270" cy="525270"/>
          </a:xfrm>
          <a:prstGeom prst="ellipse">
            <a:avLst/>
          </a:prstGeom>
          <a:pattFill prst="wdDnDiag">
            <a:fgClr>
              <a:schemeClr val="tx1">
                <a:lumMod val="25000"/>
                <a:lumOff val="75000"/>
              </a:schemeClr>
            </a:fgClr>
            <a:bgClr>
              <a:schemeClr val="bg1"/>
            </a:bgClr>
          </a:pattFill>
          <a:ln w="12700">
            <a:solidFill>
              <a:schemeClr val="tx1"/>
            </a:solidFill>
          </a:ln>
        </p:spPr>
        <p:txBody>
          <a:bodyPr anchor="ctr"/>
          <a:lstStyle>
            <a:lvl1pPr algn="ctr">
              <a:buNone/>
              <a:defRPr sz="500"/>
            </a:lvl1pPr>
          </a:lstStyle>
          <a:p>
            <a:r>
              <a:rPr lang="en-US" dirty="0"/>
              <a:t>image</a:t>
            </a:r>
          </a:p>
        </p:txBody>
      </p:sp>
      <p:sp>
        <p:nvSpPr>
          <p:cNvPr id="21" name="Picture Placeholder 8">
            <a:extLst>
              <a:ext uri="{FF2B5EF4-FFF2-40B4-BE49-F238E27FC236}">
                <a16:creationId xmlns:a16="http://schemas.microsoft.com/office/drawing/2014/main" id="{FDCCF324-2D0B-4C13-B782-C9F218E359F6}"/>
              </a:ext>
            </a:extLst>
          </p:cNvPr>
          <p:cNvSpPr>
            <a:spLocks noGrp="1"/>
          </p:cNvSpPr>
          <p:nvPr>
            <p:ph type="pic" sz="quarter" idx="12" hasCustomPrompt="1"/>
          </p:nvPr>
        </p:nvSpPr>
        <p:spPr>
          <a:xfrm>
            <a:off x="977299" y="1787308"/>
            <a:ext cx="525270" cy="525270"/>
          </a:xfrm>
          <a:prstGeom prst="ellipse">
            <a:avLst/>
          </a:prstGeom>
          <a:pattFill prst="wdDnDiag">
            <a:fgClr>
              <a:schemeClr val="tx1">
                <a:lumMod val="25000"/>
                <a:lumOff val="75000"/>
              </a:schemeClr>
            </a:fgClr>
            <a:bgClr>
              <a:schemeClr val="bg1"/>
            </a:bgClr>
          </a:pattFill>
          <a:ln w="12700">
            <a:solidFill>
              <a:schemeClr val="bg1">
                <a:lumMod val="95000"/>
              </a:schemeClr>
            </a:solidFill>
          </a:ln>
        </p:spPr>
        <p:txBody>
          <a:bodyPr anchor="ctr"/>
          <a:lstStyle>
            <a:lvl1pPr algn="ctr">
              <a:buNone/>
              <a:defRPr sz="500"/>
            </a:lvl1pPr>
          </a:lstStyle>
          <a:p>
            <a:r>
              <a:rPr lang="en-US" dirty="0"/>
              <a:t>image</a:t>
            </a:r>
          </a:p>
        </p:txBody>
      </p:sp>
      <p:sp>
        <p:nvSpPr>
          <p:cNvPr id="22" name="Picture Placeholder 8">
            <a:extLst>
              <a:ext uri="{FF2B5EF4-FFF2-40B4-BE49-F238E27FC236}">
                <a16:creationId xmlns:a16="http://schemas.microsoft.com/office/drawing/2014/main" id="{6D94A1A2-0715-43EC-8F5C-33950036B89C}"/>
              </a:ext>
            </a:extLst>
          </p:cNvPr>
          <p:cNvSpPr>
            <a:spLocks noGrp="1"/>
          </p:cNvSpPr>
          <p:nvPr>
            <p:ph type="pic" sz="quarter" idx="13" hasCustomPrompt="1"/>
          </p:nvPr>
        </p:nvSpPr>
        <p:spPr>
          <a:xfrm>
            <a:off x="977299" y="2704635"/>
            <a:ext cx="525270" cy="525270"/>
          </a:xfrm>
          <a:prstGeom prst="ellipse">
            <a:avLst/>
          </a:prstGeom>
          <a:pattFill prst="wdDnDiag">
            <a:fgClr>
              <a:schemeClr val="tx1">
                <a:lumMod val="25000"/>
                <a:lumOff val="75000"/>
              </a:schemeClr>
            </a:fgClr>
            <a:bgClr>
              <a:schemeClr val="bg1"/>
            </a:bgClr>
          </a:pattFill>
          <a:ln w="12700">
            <a:solidFill>
              <a:schemeClr val="bg1">
                <a:lumMod val="95000"/>
              </a:schemeClr>
            </a:solidFill>
          </a:ln>
        </p:spPr>
        <p:txBody>
          <a:bodyPr anchor="ctr"/>
          <a:lstStyle>
            <a:lvl1pPr algn="ctr">
              <a:buNone/>
              <a:defRPr sz="500"/>
            </a:lvl1pPr>
          </a:lstStyle>
          <a:p>
            <a:r>
              <a:rPr lang="en-US" dirty="0"/>
              <a:t>image</a:t>
            </a:r>
          </a:p>
        </p:txBody>
      </p:sp>
      <p:sp>
        <p:nvSpPr>
          <p:cNvPr id="23" name="Picture Placeholder 8">
            <a:extLst>
              <a:ext uri="{FF2B5EF4-FFF2-40B4-BE49-F238E27FC236}">
                <a16:creationId xmlns:a16="http://schemas.microsoft.com/office/drawing/2014/main" id="{C162F417-1BAB-4F46-AD4F-8477E5D02C38}"/>
              </a:ext>
            </a:extLst>
          </p:cNvPr>
          <p:cNvSpPr>
            <a:spLocks noGrp="1"/>
          </p:cNvSpPr>
          <p:nvPr>
            <p:ph type="pic" sz="quarter" idx="14" hasCustomPrompt="1"/>
          </p:nvPr>
        </p:nvSpPr>
        <p:spPr>
          <a:xfrm>
            <a:off x="977299" y="3621962"/>
            <a:ext cx="525270" cy="525270"/>
          </a:xfrm>
          <a:prstGeom prst="ellipse">
            <a:avLst/>
          </a:prstGeom>
          <a:pattFill prst="wdDnDiag">
            <a:fgClr>
              <a:schemeClr val="tx1">
                <a:lumMod val="25000"/>
                <a:lumOff val="75000"/>
              </a:schemeClr>
            </a:fgClr>
            <a:bgClr>
              <a:schemeClr val="bg1"/>
            </a:bgClr>
          </a:pattFill>
          <a:ln w="12700">
            <a:solidFill>
              <a:schemeClr val="bg1">
                <a:lumMod val="95000"/>
              </a:schemeClr>
            </a:solidFill>
          </a:ln>
        </p:spPr>
        <p:txBody>
          <a:bodyPr anchor="ctr"/>
          <a:lstStyle>
            <a:lvl1pPr algn="ctr">
              <a:buNone/>
              <a:defRPr sz="500"/>
            </a:lvl1pPr>
          </a:lstStyle>
          <a:p>
            <a:r>
              <a:rPr lang="en-US" dirty="0"/>
              <a:t>image</a:t>
            </a:r>
          </a:p>
        </p:txBody>
      </p:sp>
      <p:sp>
        <p:nvSpPr>
          <p:cNvPr id="24" name="Picture Placeholder 8">
            <a:extLst>
              <a:ext uri="{FF2B5EF4-FFF2-40B4-BE49-F238E27FC236}">
                <a16:creationId xmlns:a16="http://schemas.microsoft.com/office/drawing/2014/main" id="{1CA8754E-77A8-493E-A022-FAAF449053D5}"/>
              </a:ext>
            </a:extLst>
          </p:cNvPr>
          <p:cNvSpPr>
            <a:spLocks noGrp="1"/>
          </p:cNvSpPr>
          <p:nvPr>
            <p:ph type="pic" sz="quarter" idx="15" hasCustomPrompt="1"/>
          </p:nvPr>
        </p:nvSpPr>
        <p:spPr>
          <a:xfrm>
            <a:off x="977299" y="4539289"/>
            <a:ext cx="525270" cy="525270"/>
          </a:xfrm>
          <a:prstGeom prst="ellipse">
            <a:avLst/>
          </a:prstGeom>
          <a:pattFill prst="wdDnDiag">
            <a:fgClr>
              <a:schemeClr val="tx1">
                <a:lumMod val="25000"/>
                <a:lumOff val="75000"/>
              </a:schemeClr>
            </a:fgClr>
            <a:bgClr>
              <a:schemeClr val="bg1"/>
            </a:bgClr>
          </a:pattFill>
          <a:ln w="12700">
            <a:solidFill>
              <a:schemeClr val="bg1">
                <a:lumMod val="95000"/>
              </a:schemeClr>
            </a:solidFill>
          </a:ln>
        </p:spPr>
        <p:txBody>
          <a:bodyPr anchor="ctr"/>
          <a:lstStyle>
            <a:lvl1pPr algn="ctr">
              <a:buNone/>
              <a:defRPr sz="500"/>
            </a:lvl1pPr>
          </a:lstStyle>
          <a:p>
            <a:r>
              <a:rPr lang="en-US" dirty="0"/>
              <a:t>image</a:t>
            </a:r>
          </a:p>
        </p:txBody>
      </p:sp>
      <p:sp>
        <p:nvSpPr>
          <p:cNvPr id="25" name="Picture Placeholder 8">
            <a:extLst>
              <a:ext uri="{FF2B5EF4-FFF2-40B4-BE49-F238E27FC236}">
                <a16:creationId xmlns:a16="http://schemas.microsoft.com/office/drawing/2014/main" id="{55F69957-CE01-4DFE-B71C-EE8981AAD7C1}"/>
              </a:ext>
            </a:extLst>
          </p:cNvPr>
          <p:cNvSpPr>
            <a:spLocks noGrp="1"/>
          </p:cNvSpPr>
          <p:nvPr>
            <p:ph type="pic" sz="quarter" idx="16" hasCustomPrompt="1"/>
          </p:nvPr>
        </p:nvSpPr>
        <p:spPr>
          <a:xfrm>
            <a:off x="977299" y="5456616"/>
            <a:ext cx="525270" cy="525270"/>
          </a:xfrm>
          <a:prstGeom prst="ellipse">
            <a:avLst/>
          </a:prstGeom>
          <a:pattFill prst="wdDnDiag">
            <a:fgClr>
              <a:schemeClr val="tx1">
                <a:lumMod val="25000"/>
                <a:lumOff val="75000"/>
              </a:schemeClr>
            </a:fgClr>
            <a:bgClr>
              <a:schemeClr val="bg1"/>
            </a:bgClr>
          </a:pattFill>
          <a:ln w="12700">
            <a:solidFill>
              <a:schemeClr val="bg1">
                <a:lumMod val="95000"/>
              </a:schemeClr>
            </a:solidFill>
          </a:ln>
        </p:spPr>
        <p:txBody>
          <a:bodyPr anchor="ctr"/>
          <a:lstStyle>
            <a:lvl1pPr algn="ctr">
              <a:buNone/>
              <a:defRPr sz="500"/>
            </a:lvl1pPr>
          </a:lstStyle>
          <a:p>
            <a:r>
              <a:rPr lang="en-US" dirty="0"/>
              <a:t>image</a:t>
            </a:r>
          </a:p>
        </p:txBody>
      </p:sp>
    </p:spTree>
    <p:extLst>
      <p:ext uri="{BB962C8B-B14F-4D97-AF65-F5344CB8AC3E}">
        <p14:creationId xmlns:p14="http://schemas.microsoft.com/office/powerpoint/2010/main" val="2803888453"/>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userDrawn="1">
  <p:cSld name="Dashbaord with Image 3">
    <p:spTree>
      <p:nvGrpSpPr>
        <p:cNvPr id="1" name=""/>
        <p:cNvGrpSpPr/>
        <p:nvPr/>
      </p:nvGrpSpPr>
      <p:grpSpPr>
        <a:xfrm>
          <a:off x="0" y="0"/>
          <a:ext cx="0" cy="0"/>
          <a:chOff x="0" y="0"/>
          <a:chExt cx="0" cy="0"/>
        </a:xfrm>
      </p:grpSpPr>
      <p:sp>
        <p:nvSpPr>
          <p:cNvPr id="42" name="Picture Placeholder 8">
            <a:extLst>
              <a:ext uri="{FF2B5EF4-FFF2-40B4-BE49-F238E27FC236}">
                <a16:creationId xmlns:a16="http://schemas.microsoft.com/office/drawing/2014/main" id="{6E9F9E2A-DA02-43B6-8E18-7FECEDA7521F}"/>
              </a:ext>
            </a:extLst>
          </p:cNvPr>
          <p:cNvSpPr>
            <a:spLocks noGrp="1"/>
          </p:cNvSpPr>
          <p:nvPr>
            <p:ph type="pic" sz="quarter" idx="12" hasCustomPrompt="1"/>
          </p:nvPr>
        </p:nvSpPr>
        <p:spPr>
          <a:xfrm>
            <a:off x="982126" y="1799564"/>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43" name="Picture Placeholder 8">
            <a:extLst>
              <a:ext uri="{FF2B5EF4-FFF2-40B4-BE49-F238E27FC236}">
                <a16:creationId xmlns:a16="http://schemas.microsoft.com/office/drawing/2014/main" id="{3FEC0320-9A56-4C3D-862C-FD5D894B3E89}"/>
              </a:ext>
            </a:extLst>
          </p:cNvPr>
          <p:cNvSpPr>
            <a:spLocks noGrp="1"/>
          </p:cNvSpPr>
          <p:nvPr>
            <p:ph type="pic" sz="quarter" idx="13" hasCustomPrompt="1"/>
          </p:nvPr>
        </p:nvSpPr>
        <p:spPr>
          <a:xfrm>
            <a:off x="982126" y="2689688"/>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44" name="Picture Placeholder 8">
            <a:extLst>
              <a:ext uri="{FF2B5EF4-FFF2-40B4-BE49-F238E27FC236}">
                <a16:creationId xmlns:a16="http://schemas.microsoft.com/office/drawing/2014/main" id="{9838F4E7-CA6E-4595-8789-2501F7F4C7B6}"/>
              </a:ext>
            </a:extLst>
          </p:cNvPr>
          <p:cNvSpPr>
            <a:spLocks noGrp="1"/>
          </p:cNvSpPr>
          <p:nvPr>
            <p:ph type="pic" sz="quarter" idx="14" hasCustomPrompt="1"/>
          </p:nvPr>
        </p:nvSpPr>
        <p:spPr>
          <a:xfrm>
            <a:off x="982126" y="3624056"/>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45" name="Picture Placeholder 8">
            <a:extLst>
              <a:ext uri="{FF2B5EF4-FFF2-40B4-BE49-F238E27FC236}">
                <a16:creationId xmlns:a16="http://schemas.microsoft.com/office/drawing/2014/main" id="{23AA24AB-BB75-4B10-9424-5D84E9E65FF6}"/>
              </a:ext>
            </a:extLst>
          </p:cNvPr>
          <p:cNvSpPr>
            <a:spLocks noGrp="1"/>
          </p:cNvSpPr>
          <p:nvPr>
            <p:ph type="pic" sz="quarter" idx="15" hasCustomPrompt="1"/>
          </p:nvPr>
        </p:nvSpPr>
        <p:spPr>
          <a:xfrm>
            <a:off x="982126" y="4536302"/>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46" name="Picture Placeholder 8">
            <a:extLst>
              <a:ext uri="{FF2B5EF4-FFF2-40B4-BE49-F238E27FC236}">
                <a16:creationId xmlns:a16="http://schemas.microsoft.com/office/drawing/2014/main" id="{8F523368-CA43-4021-AB70-C7211B8AF31E}"/>
              </a:ext>
            </a:extLst>
          </p:cNvPr>
          <p:cNvSpPr>
            <a:spLocks noGrp="1"/>
          </p:cNvSpPr>
          <p:nvPr>
            <p:ph type="pic" sz="quarter" idx="16" hasCustomPrompt="1"/>
          </p:nvPr>
        </p:nvSpPr>
        <p:spPr>
          <a:xfrm>
            <a:off x="982126" y="5448549"/>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47" name="Picture Placeholder 8">
            <a:extLst>
              <a:ext uri="{FF2B5EF4-FFF2-40B4-BE49-F238E27FC236}">
                <a16:creationId xmlns:a16="http://schemas.microsoft.com/office/drawing/2014/main" id="{D9BA096D-780C-436C-A853-9DCF021C6A87}"/>
              </a:ext>
            </a:extLst>
          </p:cNvPr>
          <p:cNvSpPr>
            <a:spLocks noGrp="1"/>
          </p:cNvSpPr>
          <p:nvPr>
            <p:ph type="pic" sz="quarter" idx="17" hasCustomPrompt="1"/>
          </p:nvPr>
        </p:nvSpPr>
        <p:spPr>
          <a:xfrm>
            <a:off x="3720763" y="1799564"/>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48" name="Picture Placeholder 8">
            <a:extLst>
              <a:ext uri="{FF2B5EF4-FFF2-40B4-BE49-F238E27FC236}">
                <a16:creationId xmlns:a16="http://schemas.microsoft.com/office/drawing/2014/main" id="{3B810889-41DA-406D-BFD4-79E69AF284BD}"/>
              </a:ext>
            </a:extLst>
          </p:cNvPr>
          <p:cNvSpPr>
            <a:spLocks noGrp="1"/>
          </p:cNvSpPr>
          <p:nvPr>
            <p:ph type="pic" sz="quarter" idx="18" hasCustomPrompt="1"/>
          </p:nvPr>
        </p:nvSpPr>
        <p:spPr>
          <a:xfrm>
            <a:off x="6459516" y="1799564"/>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49" name="Picture Placeholder 8">
            <a:extLst>
              <a:ext uri="{FF2B5EF4-FFF2-40B4-BE49-F238E27FC236}">
                <a16:creationId xmlns:a16="http://schemas.microsoft.com/office/drawing/2014/main" id="{C829A924-0832-4119-A0AC-BF93F89840F9}"/>
              </a:ext>
            </a:extLst>
          </p:cNvPr>
          <p:cNvSpPr>
            <a:spLocks noGrp="1"/>
          </p:cNvSpPr>
          <p:nvPr>
            <p:ph type="pic" sz="quarter" idx="19" hasCustomPrompt="1"/>
          </p:nvPr>
        </p:nvSpPr>
        <p:spPr>
          <a:xfrm>
            <a:off x="9184488" y="1799564"/>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50" name="Picture Placeholder 8">
            <a:extLst>
              <a:ext uri="{FF2B5EF4-FFF2-40B4-BE49-F238E27FC236}">
                <a16:creationId xmlns:a16="http://schemas.microsoft.com/office/drawing/2014/main" id="{E44621EE-6CD1-4DFC-9186-ADA566B69978}"/>
              </a:ext>
            </a:extLst>
          </p:cNvPr>
          <p:cNvSpPr>
            <a:spLocks noGrp="1"/>
          </p:cNvSpPr>
          <p:nvPr>
            <p:ph type="pic" sz="quarter" idx="20" hasCustomPrompt="1"/>
          </p:nvPr>
        </p:nvSpPr>
        <p:spPr>
          <a:xfrm>
            <a:off x="3720763" y="2689688"/>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51" name="Picture Placeholder 8">
            <a:extLst>
              <a:ext uri="{FF2B5EF4-FFF2-40B4-BE49-F238E27FC236}">
                <a16:creationId xmlns:a16="http://schemas.microsoft.com/office/drawing/2014/main" id="{22761445-0147-4746-894D-3A4AA6124532}"/>
              </a:ext>
            </a:extLst>
          </p:cNvPr>
          <p:cNvSpPr>
            <a:spLocks noGrp="1"/>
          </p:cNvSpPr>
          <p:nvPr>
            <p:ph type="pic" sz="quarter" idx="21" hasCustomPrompt="1"/>
          </p:nvPr>
        </p:nvSpPr>
        <p:spPr>
          <a:xfrm>
            <a:off x="6459516" y="2689688"/>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52" name="Picture Placeholder 8">
            <a:extLst>
              <a:ext uri="{FF2B5EF4-FFF2-40B4-BE49-F238E27FC236}">
                <a16:creationId xmlns:a16="http://schemas.microsoft.com/office/drawing/2014/main" id="{40788EBD-B7C3-4BA2-97D3-1888E649480B}"/>
              </a:ext>
            </a:extLst>
          </p:cNvPr>
          <p:cNvSpPr>
            <a:spLocks noGrp="1"/>
          </p:cNvSpPr>
          <p:nvPr>
            <p:ph type="pic" sz="quarter" idx="22" hasCustomPrompt="1"/>
          </p:nvPr>
        </p:nvSpPr>
        <p:spPr>
          <a:xfrm>
            <a:off x="9184488" y="2689688"/>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53" name="Picture Placeholder 8">
            <a:extLst>
              <a:ext uri="{FF2B5EF4-FFF2-40B4-BE49-F238E27FC236}">
                <a16:creationId xmlns:a16="http://schemas.microsoft.com/office/drawing/2014/main" id="{651679A2-A090-4A79-A368-A7E959F10D92}"/>
              </a:ext>
            </a:extLst>
          </p:cNvPr>
          <p:cNvSpPr>
            <a:spLocks noGrp="1"/>
          </p:cNvSpPr>
          <p:nvPr>
            <p:ph type="pic" sz="quarter" idx="23" hasCustomPrompt="1"/>
          </p:nvPr>
        </p:nvSpPr>
        <p:spPr>
          <a:xfrm>
            <a:off x="6459516" y="3624056"/>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54" name="Picture Placeholder 8">
            <a:extLst>
              <a:ext uri="{FF2B5EF4-FFF2-40B4-BE49-F238E27FC236}">
                <a16:creationId xmlns:a16="http://schemas.microsoft.com/office/drawing/2014/main" id="{A433C367-91F6-4E93-8E1E-227896248441}"/>
              </a:ext>
            </a:extLst>
          </p:cNvPr>
          <p:cNvSpPr>
            <a:spLocks noGrp="1"/>
          </p:cNvSpPr>
          <p:nvPr>
            <p:ph type="pic" sz="quarter" idx="24" hasCustomPrompt="1"/>
          </p:nvPr>
        </p:nvSpPr>
        <p:spPr>
          <a:xfrm>
            <a:off x="9184488" y="3624056"/>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
        <p:nvSpPr>
          <p:cNvPr id="55" name="Picture Placeholder 8">
            <a:extLst>
              <a:ext uri="{FF2B5EF4-FFF2-40B4-BE49-F238E27FC236}">
                <a16:creationId xmlns:a16="http://schemas.microsoft.com/office/drawing/2014/main" id="{7383285A-FFD1-4A92-AF94-2F192F2B72C2}"/>
              </a:ext>
            </a:extLst>
          </p:cNvPr>
          <p:cNvSpPr>
            <a:spLocks noGrp="1"/>
          </p:cNvSpPr>
          <p:nvPr>
            <p:ph type="pic" sz="quarter" idx="25" hasCustomPrompt="1"/>
          </p:nvPr>
        </p:nvSpPr>
        <p:spPr>
          <a:xfrm>
            <a:off x="9184488" y="4536302"/>
            <a:ext cx="525270" cy="525270"/>
          </a:xfrm>
          <a:prstGeom prst="ellipse">
            <a:avLst/>
          </a:prstGeom>
          <a:pattFill prst="wdDnDiag">
            <a:fgClr>
              <a:schemeClr val="tx1">
                <a:lumMod val="25000"/>
                <a:lumOff val="75000"/>
              </a:schemeClr>
            </a:fgClr>
            <a:bgClr>
              <a:schemeClr val="bg1"/>
            </a:bgClr>
          </a:pattFill>
          <a:ln w="12700">
            <a:solidFill>
              <a:srgbClr val="F8F8F8"/>
            </a:solidFill>
          </a:ln>
        </p:spPr>
        <p:txBody>
          <a:bodyPr anchor="ctr"/>
          <a:lstStyle>
            <a:lvl1pPr algn="ctr">
              <a:buNone/>
              <a:defRPr sz="500"/>
            </a:lvl1pPr>
          </a:lstStyle>
          <a:p>
            <a:r>
              <a:rPr lang="en-US" dirty="0"/>
              <a:t>image</a:t>
            </a:r>
          </a:p>
        </p:txBody>
      </p:sp>
    </p:spTree>
    <p:extLst>
      <p:ext uri="{BB962C8B-B14F-4D97-AF65-F5344CB8AC3E}">
        <p14:creationId xmlns:p14="http://schemas.microsoft.com/office/powerpoint/2010/main" val="3369087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ngle Image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1" y="0"/>
            <a:ext cx="4648199"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4037424661"/>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userDrawn="1">
  <p:cSld name="Dashbaord with Image 4">
    <p:spTree>
      <p:nvGrpSpPr>
        <p:cNvPr id="1" name=""/>
        <p:cNvGrpSpPr/>
        <p:nvPr/>
      </p:nvGrpSpPr>
      <p:grpSpPr>
        <a:xfrm>
          <a:off x="0" y="0"/>
          <a:ext cx="0" cy="0"/>
          <a:chOff x="0" y="0"/>
          <a:chExt cx="0" cy="0"/>
        </a:xfrm>
      </p:grpSpPr>
      <p:sp>
        <p:nvSpPr>
          <p:cNvPr id="24" name="Picture Placeholder 5">
            <a:extLst>
              <a:ext uri="{FF2B5EF4-FFF2-40B4-BE49-F238E27FC236}">
                <a16:creationId xmlns:a16="http://schemas.microsoft.com/office/drawing/2014/main" id="{BE52E5B7-2B8D-467A-85C6-9BCAF560594D}"/>
              </a:ext>
            </a:extLst>
          </p:cNvPr>
          <p:cNvSpPr>
            <a:spLocks noGrp="1"/>
          </p:cNvSpPr>
          <p:nvPr>
            <p:ph type="pic" sz="quarter" idx="13" hasCustomPrompt="1"/>
          </p:nvPr>
        </p:nvSpPr>
        <p:spPr>
          <a:xfrm>
            <a:off x="914398" y="1981996"/>
            <a:ext cx="2133599" cy="1287816"/>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Image 1</a:t>
            </a:r>
          </a:p>
        </p:txBody>
      </p:sp>
      <p:sp>
        <p:nvSpPr>
          <p:cNvPr id="25" name="Picture Placeholder 5">
            <a:extLst>
              <a:ext uri="{FF2B5EF4-FFF2-40B4-BE49-F238E27FC236}">
                <a16:creationId xmlns:a16="http://schemas.microsoft.com/office/drawing/2014/main" id="{4BFF12F6-CE69-4ED4-AB68-AA8A209057D8}"/>
              </a:ext>
            </a:extLst>
          </p:cNvPr>
          <p:cNvSpPr>
            <a:spLocks noGrp="1"/>
          </p:cNvSpPr>
          <p:nvPr>
            <p:ph type="pic" sz="quarter" idx="14" hasCustomPrompt="1"/>
          </p:nvPr>
        </p:nvSpPr>
        <p:spPr>
          <a:xfrm>
            <a:off x="3663951" y="1981996"/>
            <a:ext cx="2133599" cy="1287816"/>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Image 2</a:t>
            </a:r>
          </a:p>
        </p:txBody>
      </p:sp>
      <p:sp>
        <p:nvSpPr>
          <p:cNvPr id="26" name="Picture Placeholder 5">
            <a:extLst>
              <a:ext uri="{FF2B5EF4-FFF2-40B4-BE49-F238E27FC236}">
                <a16:creationId xmlns:a16="http://schemas.microsoft.com/office/drawing/2014/main" id="{B8BCF0A8-AF03-4725-95F1-AF24AD789A7D}"/>
              </a:ext>
            </a:extLst>
          </p:cNvPr>
          <p:cNvSpPr>
            <a:spLocks noGrp="1"/>
          </p:cNvSpPr>
          <p:nvPr>
            <p:ph type="pic" sz="quarter" idx="15" hasCustomPrompt="1"/>
          </p:nvPr>
        </p:nvSpPr>
        <p:spPr>
          <a:xfrm>
            <a:off x="6400802" y="1981996"/>
            <a:ext cx="2133599" cy="1287816"/>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Image 3</a:t>
            </a:r>
          </a:p>
        </p:txBody>
      </p:sp>
      <p:sp>
        <p:nvSpPr>
          <p:cNvPr id="27" name="Picture Placeholder 5">
            <a:extLst>
              <a:ext uri="{FF2B5EF4-FFF2-40B4-BE49-F238E27FC236}">
                <a16:creationId xmlns:a16="http://schemas.microsoft.com/office/drawing/2014/main" id="{94A884A8-83B9-44FF-86D7-6CED642E25CA}"/>
              </a:ext>
            </a:extLst>
          </p:cNvPr>
          <p:cNvSpPr>
            <a:spLocks noGrp="1"/>
          </p:cNvSpPr>
          <p:nvPr>
            <p:ph type="pic" sz="quarter" idx="16" hasCustomPrompt="1"/>
          </p:nvPr>
        </p:nvSpPr>
        <p:spPr>
          <a:xfrm>
            <a:off x="9144002" y="1981996"/>
            <a:ext cx="2133599" cy="1287816"/>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Image 4</a:t>
            </a:r>
          </a:p>
        </p:txBody>
      </p:sp>
    </p:spTree>
    <p:extLst>
      <p:ext uri="{BB962C8B-B14F-4D97-AF65-F5344CB8AC3E}">
        <p14:creationId xmlns:p14="http://schemas.microsoft.com/office/powerpoint/2010/main" val="1747014689"/>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userDrawn="1">
  <p:cSld name="Dashbaord with Image 5">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907C44E6-7BC3-499B-9750-DE5CE143C729}"/>
              </a:ext>
            </a:extLst>
          </p:cNvPr>
          <p:cNvSpPr>
            <a:spLocks noGrp="1"/>
          </p:cNvSpPr>
          <p:nvPr>
            <p:ph type="pic" sz="quarter" idx="13" hasCustomPrompt="1"/>
          </p:nvPr>
        </p:nvSpPr>
        <p:spPr>
          <a:xfrm>
            <a:off x="762000" y="745091"/>
            <a:ext cx="2453951" cy="3124532"/>
          </a:xfrm>
          <a:prstGeom prst="roundRect">
            <a:avLst>
              <a:gd name="adj" fmla="val 2657"/>
            </a:avLst>
          </a:prstGeom>
          <a:pattFill prst="wdDnDiag">
            <a:fgClr>
              <a:schemeClr val="tx1">
                <a:lumMod val="25000"/>
                <a:lumOff val="75000"/>
              </a:schemeClr>
            </a:fgClr>
            <a:bgClr>
              <a:schemeClr val="bg1"/>
            </a:bgClr>
          </a:pattFill>
        </p:spPr>
        <p:txBody>
          <a:bodyPr anchor="ctr"/>
          <a:lstStyle>
            <a:lvl1pPr marL="0" indent="0" algn="ctr">
              <a:buNone/>
              <a:defRPr sz="1600"/>
            </a:lvl1pPr>
          </a:lstStyle>
          <a:p>
            <a:r>
              <a:rPr lang="en-MY" dirty="0"/>
              <a:t>Insert your image here</a:t>
            </a:r>
          </a:p>
        </p:txBody>
      </p:sp>
    </p:spTree>
    <p:extLst>
      <p:ext uri="{BB962C8B-B14F-4D97-AF65-F5344CB8AC3E}">
        <p14:creationId xmlns:p14="http://schemas.microsoft.com/office/powerpoint/2010/main" val="2387034299"/>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preserve="1" userDrawn="1">
  <p:cSld name="1_Page with Titl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2628012875"/>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userDrawn="1">
  <p:cSld name="Agenda with Imag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5">
            <a:extLst>
              <a:ext uri="{FF2B5EF4-FFF2-40B4-BE49-F238E27FC236}">
                <a16:creationId xmlns:a16="http://schemas.microsoft.com/office/drawing/2014/main" id="{70591CFC-91E2-468C-9DEB-124D17A3EC06}"/>
              </a:ext>
            </a:extLst>
          </p:cNvPr>
          <p:cNvSpPr>
            <a:spLocks noGrp="1"/>
          </p:cNvSpPr>
          <p:nvPr>
            <p:ph type="pic" sz="quarter" idx="13" hasCustomPrompt="1"/>
          </p:nvPr>
        </p:nvSpPr>
        <p:spPr>
          <a:xfrm>
            <a:off x="1053645" y="2013994"/>
            <a:ext cx="4308930" cy="3586706"/>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Image 3</a:t>
            </a:r>
          </a:p>
        </p:txBody>
      </p:sp>
    </p:spTree>
    <p:extLst>
      <p:ext uri="{BB962C8B-B14F-4D97-AF65-F5344CB8AC3E}">
        <p14:creationId xmlns:p14="http://schemas.microsoft.com/office/powerpoint/2010/main" val="1132207276"/>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preserve="1" userDrawn="1">
  <p:cSld name="Introduction with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252E625-E812-42F5-B3E3-909E135A7657}"/>
              </a:ext>
            </a:extLst>
          </p:cNvPr>
          <p:cNvSpPr>
            <a:spLocks noGrp="1"/>
          </p:cNvSpPr>
          <p:nvPr>
            <p:ph type="pic" sz="quarter" idx="10" hasCustomPrompt="1"/>
          </p:nvPr>
        </p:nvSpPr>
        <p:spPr>
          <a:xfrm>
            <a:off x="5031808" y="2014558"/>
            <a:ext cx="2128384" cy="212838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410203473"/>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Introduction with image 2">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252E625-E812-42F5-B3E3-909E135A7657}"/>
              </a:ext>
            </a:extLst>
          </p:cNvPr>
          <p:cNvSpPr>
            <a:spLocks noGrp="1"/>
          </p:cNvSpPr>
          <p:nvPr>
            <p:ph type="pic" sz="quarter" idx="10" hasCustomPrompt="1"/>
          </p:nvPr>
        </p:nvSpPr>
        <p:spPr>
          <a:xfrm>
            <a:off x="1798751" y="2364808"/>
            <a:ext cx="2128384" cy="212838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306477126"/>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Introduction with image 3">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252E625-E812-42F5-B3E3-909E135A7657}"/>
              </a:ext>
            </a:extLst>
          </p:cNvPr>
          <p:cNvSpPr>
            <a:spLocks noGrp="1"/>
          </p:cNvSpPr>
          <p:nvPr>
            <p:ph type="pic" sz="quarter" idx="10" hasCustomPrompt="1"/>
          </p:nvPr>
        </p:nvSpPr>
        <p:spPr>
          <a:xfrm>
            <a:off x="5031808" y="1633558"/>
            <a:ext cx="2128384" cy="212838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2529455685"/>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Introduction with image 4">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F5F34278-D38D-4E96-B3D5-3F142FA2DE62}"/>
              </a:ext>
            </a:extLst>
          </p:cNvPr>
          <p:cNvSpPr>
            <a:spLocks noGrp="1"/>
          </p:cNvSpPr>
          <p:nvPr>
            <p:ph type="pic" sz="quarter" idx="11" hasCustomPrompt="1"/>
          </p:nvPr>
        </p:nvSpPr>
        <p:spPr>
          <a:xfrm>
            <a:off x="327025" y="1997868"/>
            <a:ext cx="11537950" cy="2862263"/>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585305678"/>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1_Basic Paragraph Slid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805640676"/>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Text with Landscape Imag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F5F34278-D38D-4E96-B3D5-3F142FA2DE62}"/>
              </a:ext>
            </a:extLst>
          </p:cNvPr>
          <p:cNvSpPr>
            <a:spLocks noGrp="1"/>
          </p:cNvSpPr>
          <p:nvPr>
            <p:ph type="pic" sz="quarter" idx="11" hasCustomPrompt="1"/>
          </p:nvPr>
        </p:nvSpPr>
        <p:spPr>
          <a:xfrm>
            <a:off x="0" y="1997868"/>
            <a:ext cx="12192000" cy="2862263"/>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29923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Page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C354DD9-F602-4634-B87C-29BB619D740B}"/>
              </a:ext>
            </a:extLst>
          </p:cNvPr>
          <p:cNvSpPr>
            <a:spLocks noGrp="1"/>
          </p:cNvSpPr>
          <p:nvPr>
            <p:ph type="pic" sz="quarter" idx="10" hasCustomPrompt="1"/>
          </p:nvPr>
        </p:nvSpPr>
        <p:spPr>
          <a:xfrm>
            <a:off x="1618351" y="1853232"/>
            <a:ext cx="3154680" cy="3154680"/>
          </a:xfrm>
          <a:prstGeom prst="ellipse">
            <a:avLst/>
          </a:prstGeom>
          <a:pattFill prst="wdDnDiag">
            <a:fgClr>
              <a:schemeClr val="tx1">
                <a:lumMod val="25000"/>
                <a:lumOff val="75000"/>
              </a:schemeClr>
            </a:fgClr>
            <a:bgClr>
              <a:schemeClr val="bg1"/>
            </a:bgClr>
          </a:pattFill>
          <a:ln w="63500">
            <a:solidFill>
              <a:schemeClr val="bg2"/>
            </a:solidFill>
          </a:ln>
        </p:spPr>
        <p:txBody>
          <a:bodyPr anchor="ctr"/>
          <a:lstStyle>
            <a:lvl1pPr algn="ctr">
              <a:buNone/>
              <a:defRPr sz="2000"/>
            </a:lvl1pPr>
          </a:lstStyle>
          <a:p>
            <a:r>
              <a:rPr lang="en-US"/>
              <a:t>Insert your image here</a:t>
            </a:r>
            <a:endParaRPr lang="en-US" dirty="0"/>
          </a:p>
        </p:txBody>
      </p:sp>
    </p:spTree>
    <p:extLst>
      <p:ext uri="{BB962C8B-B14F-4D97-AF65-F5344CB8AC3E}">
        <p14:creationId xmlns:p14="http://schemas.microsoft.com/office/powerpoint/2010/main" val="37102678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ngle Image 2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1" y="0"/>
            <a:ext cx="5173883"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6041848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Ordered List with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45D745E-FCB2-4D16-9390-09850FA79F60}"/>
              </a:ext>
            </a:extLst>
          </p:cNvPr>
          <p:cNvSpPr>
            <a:spLocks noGrp="1"/>
          </p:cNvSpPr>
          <p:nvPr>
            <p:ph type="pic" sz="quarter" idx="10" hasCustomPrompt="1"/>
          </p:nvPr>
        </p:nvSpPr>
        <p:spPr>
          <a:xfrm>
            <a:off x="0" y="0"/>
            <a:ext cx="12192000" cy="6858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490135505"/>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Image - Core Value 3">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45D745E-FCB2-4D16-9390-09850FA79F60}"/>
              </a:ext>
            </a:extLst>
          </p:cNvPr>
          <p:cNvSpPr>
            <a:spLocks noGrp="1"/>
          </p:cNvSpPr>
          <p:nvPr>
            <p:ph type="pic" sz="quarter" idx="10" hasCustomPrompt="1"/>
          </p:nvPr>
        </p:nvSpPr>
        <p:spPr>
          <a:xfrm>
            <a:off x="0" y="-3460368"/>
            <a:ext cx="12192000" cy="6897914"/>
          </a:xfrm>
          <a:prstGeom prst="ellipse">
            <a:avLst/>
          </a:prstGeom>
          <a:pattFill prst="wdDnDiag">
            <a:fgClr>
              <a:schemeClr val="tx1">
                <a:lumMod val="25000"/>
                <a:lumOff val="75000"/>
              </a:schemeClr>
            </a:fgClr>
            <a:bgClr>
              <a:schemeClr val="bg1"/>
            </a:bgClr>
          </a:pattFill>
          <a:ln w="127000">
            <a:solidFill>
              <a:schemeClr val="accent1"/>
            </a:solidFill>
          </a:ln>
          <a:effectLst/>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1353283608"/>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Image - Core Value 4">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45D745E-FCB2-4D16-9390-09850FA79F60}"/>
              </a:ext>
            </a:extLst>
          </p:cNvPr>
          <p:cNvSpPr>
            <a:spLocks noGrp="1"/>
          </p:cNvSpPr>
          <p:nvPr>
            <p:ph type="pic" sz="quarter" idx="10" hasCustomPrompt="1"/>
          </p:nvPr>
        </p:nvSpPr>
        <p:spPr>
          <a:xfrm>
            <a:off x="0" y="1937794"/>
            <a:ext cx="12192000" cy="2939006"/>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415798896"/>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5 images - team">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4">
            <a:extLst>
              <a:ext uri="{FF2B5EF4-FFF2-40B4-BE49-F238E27FC236}">
                <a16:creationId xmlns:a16="http://schemas.microsoft.com/office/drawing/2014/main" id="{DB3D7064-FEF9-43A9-BA74-FA575E3105EF}"/>
              </a:ext>
            </a:extLst>
          </p:cNvPr>
          <p:cNvSpPr>
            <a:spLocks noGrp="1"/>
          </p:cNvSpPr>
          <p:nvPr>
            <p:ph type="pic" sz="quarter" idx="10" hasCustomPrompt="1"/>
          </p:nvPr>
        </p:nvSpPr>
        <p:spPr>
          <a:xfrm>
            <a:off x="11575" y="1983600"/>
            <a:ext cx="2437200" cy="24372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5" name="Picture Placeholder 4">
            <a:extLst>
              <a:ext uri="{FF2B5EF4-FFF2-40B4-BE49-F238E27FC236}">
                <a16:creationId xmlns:a16="http://schemas.microsoft.com/office/drawing/2014/main" id="{EA576DE2-8B65-448D-9F75-E90C3A2C0BC8}"/>
              </a:ext>
            </a:extLst>
          </p:cNvPr>
          <p:cNvSpPr>
            <a:spLocks noGrp="1"/>
          </p:cNvSpPr>
          <p:nvPr>
            <p:ph type="pic" sz="quarter" idx="13" hasCustomPrompt="1"/>
          </p:nvPr>
        </p:nvSpPr>
        <p:spPr>
          <a:xfrm>
            <a:off x="2448775" y="4420800"/>
            <a:ext cx="2437200" cy="24372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6" name="Picture Placeholder 4">
            <a:extLst>
              <a:ext uri="{FF2B5EF4-FFF2-40B4-BE49-F238E27FC236}">
                <a16:creationId xmlns:a16="http://schemas.microsoft.com/office/drawing/2014/main" id="{699B59FD-65E1-4DE9-ACC7-B9F1E86FD1EC}"/>
              </a:ext>
            </a:extLst>
          </p:cNvPr>
          <p:cNvSpPr>
            <a:spLocks noGrp="1"/>
          </p:cNvSpPr>
          <p:nvPr>
            <p:ph type="pic" sz="quarter" idx="14" hasCustomPrompt="1"/>
          </p:nvPr>
        </p:nvSpPr>
        <p:spPr>
          <a:xfrm>
            <a:off x="4888975" y="1983600"/>
            <a:ext cx="2437200" cy="24372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9" name="Picture Placeholder 4">
            <a:extLst>
              <a:ext uri="{FF2B5EF4-FFF2-40B4-BE49-F238E27FC236}">
                <a16:creationId xmlns:a16="http://schemas.microsoft.com/office/drawing/2014/main" id="{792D02B1-81DE-4A7E-B50A-2BA94BF0F3E6}"/>
              </a:ext>
            </a:extLst>
          </p:cNvPr>
          <p:cNvSpPr>
            <a:spLocks noGrp="1"/>
          </p:cNvSpPr>
          <p:nvPr>
            <p:ph type="pic" sz="quarter" idx="17" hasCustomPrompt="1"/>
          </p:nvPr>
        </p:nvSpPr>
        <p:spPr>
          <a:xfrm>
            <a:off x="7317600" y="4420800"/>
            <a:ext cx="2437200" cy="24372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30" name="Picture Placeholder 4">
            <a:extLst>
              <a:ext uri="{FF2B5EF4-FFF2-40B4-BE49-F238E27FC236}">
                <a16:creationId xmlns:a16="http://schemas.microsoft.com/office/drawing/2014/main" id="{7C6A4072-9E0C-47E6-9600-D3664CFFDC53}"/>
              </a:ext>
            </a:extLst>
          </p:cNvPr>
          <p:cNvSpPr>
            <a:spLocks noGrp="1"/>
          </p:cNvSpPr>
          <p:nvPr>
            <p:ph type="pic" sz="quarter" idx="18" hasCustomPrompt="1"/>
          </p:nvPr>
        </p:nvSpPr>
        <p:spPr>
          <a:xfrm>
            <a:off x="9754800" y="1983600"/>
            <a:ext cx="2437200" cy="24372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Tree>
    <p:extLst>
      <p:ext uri="{BB962C8B-B14F-4D97-AF65-F5344CB8AC3E}">
        <p14:creationId xmlns:p14="http://schemas.microsoft.com/office/powerpoint/2010/main" val="3342194851"/>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6 images - team">
    <p:spTree>
      <p:nvGrpSpPr>
        <p:cNvPr id="1" name=""/>
        <p:cNvGrpSpPr/>
        <p:nvPr/>
      </p:nvGrpSpPr>
      <p:grpSpPr>
        <a:xfrm>
          <a:off x="0" y="0"/>
          <a:ext cx="0" cy="0"/>
          <a:chOff x="0" y="0"/>
          <a:chExt cx="0" cy="0"/>
        </a:xfrm>
      </p:grpSpPr>
      <p:sp>
        <p:nvSpPr>
          <p:cNvPr id="25" name="Picture Placeholder 4">
            <a:extLst>
              <a:ext uri="{FF2B5EF4-FFF2-40B4-BE49-F238E27FC236}">
                <a16:creationId xmlns:a16="http://schemas.microsoft.com/office/drawing/2014/main" id="{EA576DE2-8B65-448D-9F75-E90C3A2C0BC8}"/>
              </a:ext>
            </a:extLst>
          </p:cNvPr>
          <p:cNvSpPr>
            <a:spLocks noGrp="1"/>
          </p:cNvSpPr>
          <p:nvPr>
            <p:ph type="pic" sz="quarter" idx="13" hasCustomPrompt="1"/>
          </p:nvPr>
        </p:nvSpPr>
        <p:spPr>
          <a:xfrm>
            <a:off x="3048000" y="3429000"/>
            <a:ext cx="30450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1" name="Picture Placeholder 4">
            <a:extLst>
              <a:ext uri="{FF2B5EF4-FFF2-40B4-BE49-F238E27FC236}">
                <a16:creationId xmlns:a16="http://schemas.microsoft.com/office/drawing/2014/main" id="{D10BDF7D-83E9-4B2E-A91E-D8379D139F50}"/>
              </a:ext>
            </a:extLst>
          </p:cNvPr>
          <p:cNvSpPr>
            <a:spLocks noGrp="1"/>
          </p:cNvSpPr>
          <p:nvPr>
            <p:ph type="pic" sz="quarter" idx="14" hasCustomPrompt="1"/>
          </p:nvPr>
        </p:nvSpPr>
        <p:spPr>
          <a:xfrm>
            <a:off x="6093000" y="3429000"/>
            <a:ext cx="30450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2" name="Picture Placeholder 4">
            <a:extLst>
              <a:ext uri="{FF2B5EF4-FFF2-40B4-BE49-F238E27FC236}">
                <a16:creationId xmlns:a16="http://schemas.microsoft.com/office/drawing/2014/main" id="{E29EF675-F518-468C-B7B7-437D12B8EC73}"/>
              </a:ext>
            </a:extLst>
          </p:cNvPr>
          <p:cNvSpPr>
            <a:spLocks noGrp="1"/>
          </p:cNvSpPr>
          <p:nvPr>
            <p:ph type="pic" sz="quarter" idx="15" hasCustomPrompt="1"/>
          </p:nvPr>
        </p:nvSpPr>
        <p:spPr>
          <a:xfrm>
            <a:off x="9138000" y="3429000"/>
            <a:ext cx="30450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6" name="Picture Placeholder 4">
            <a:extLst>
              <a:ext uri="{FF2B5EF4-FFF2-40B4-BE49-F238E27FC236}">
                <a16:creationId xmlns:a16="http://schemas.microsoft.com/office/drawing/2014/main" id="{FB7CA84D-A92D-4E8A-84FD-9C8159B05267}"/>
              </a:ext>
            </a:extLst>
          </p:cNvPr>
          <p:cNvSpPr>
            <a:spLocks noGrp="1"/>
          </p:cNvSpPr>
          <p:nvPr>
            <p:ph type="pic" sz="quarter" idx="16" hasCustomPrompt="1"/>
          </p:nvPr>
        </p:nvSpPr>
        <p:spPr>
          <a:xfrm>
            <a:off x="6000" y="0"/>
            <a:ext cx="30450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7" name="Picture Placeholder 4">
            <a:extLst>
              <a:ext uri="{FF2B5EF4-FFF2-40B4-BE49-F238E27FC236}">
                <a16:creationId xmlns:a16="http://schemas.microsoft.com/office/drawing/2014/main" id="{39B6C3FD-F456-4555-9C2F-C8E3C661D93D}"/>
              </a:ext>
            </a:extLst>
          </p:cNvPr>
          <p:cNvSpPr>
            <a:spLocks noGrp="1"/>
          </p:cNvSpPr>
          <p:nvPr>
            <p:ph type="pic" sz="quarter" idx="17" hasCustomPrompt="1"/>
          </p:nvPr>
        </p:nvSpPr>
        <p:spPr>
          <a:xfrm>
            <a:off x="3054002" y="0"/>
            <a:ext cx="30450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8" name="Picture Placeholder 4">
            <a:extLst>
              <a:ext uri="{FF2B5EF4-FFF2-40B4-BE49-F238E27FC236}">
                <a16:creationId xmlns:a16="http://schemas.microsoft.com/office/drawing/2014/main" id="{AD5EC224-8396-481C-9A86-142FFA6881D0}"/>
              </a:ext>
            </a:extLst>
          </p:cNvPr>
          <p:cNvSpPr>
            <a:spLocks noGrp="1"/>
          </p:cNvSpPr>
          <p:nvPr>
            <p:ph type="pic" sz="quarter" idx="18" hasCustomPrompt="1"/>
          </p:nvPr>
        </p:nvSpPr>
        <p:spPr>
          <a:xfrm>
            <a:off x="6099002" y="0"/>
            <a:ext cx="30450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Tree>
    <p:extLst>
      <p:ext uri="{BB962C8B-B14F-4D97-AF65-F5344CB8AC3E}">
        <p14:creationId xmlns:p14="http://schemas.microsoft.com/office/powerpoint/2010/main" val="893943946"/>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8 images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B3D7064-FEF9-43A9-BA74-FA575E3105EF}"/>
              </a:ext>
            </a:extLst>
          </p:cNvPr>
          <p:cNvSpPr>
            <a:spLocks noGrp="1"/>
          </p:cNvSpPr>
          <p:nvPr>
            <p:ph type="pic" sz="quarter" idx="10" hasCustomPrompt="1"/>
          </p:nvPr>
        </p:nvSpPr>
        <p:spPr>
          <a:xfrm>
            <a:off x="0" y="3429000"/>
            <a:ext cx="24372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5" name="Picture Placeholder 4">
            <a:extLst>
              <a:ext uri="{FF2B5EF4-FFF2-40B4-BE49-F238E27FC236}">
                <a16:creationId xmlns:a16="http://schemas.microsoft.com/office/drawing/2014/main" id="{EA576DE2-8B65-448D-9F75-E90C3A2C0BC8}"/>
              </a:ext>
            </a:extLst>
          </p:cNvPr>
          <p:cNvSpPr>
            <a:spLocks noGrp="1"/>
          </p:cNvSpPr>
          <p:nvPr>
            <p:ph type="pic" sz="quarter" idx="13" hasCustomPrompt="1"/>
          </p:nvPr>
        </p:nvSpPr>
        <p:spPr>
          <a:xfrm>
            <a:off x="2437200" y="3429000"/>
            <a:ext cx="24372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9" name="Picture Placeholder 4">
            <a:extLst>
              <a:ext uri="{FF2B5EF4-FFF2-40B4-BE49-F238E27FC236}">
                <a16:creationId xmlns:a16="http://schemas.microsoft.com/office/drawing/2014/main" id="{792D02B1-81DE-4A7E-B50A-2BA94BF0F3E6}"/>
              </a:ext>
            </a:extLst>
          </p:cNvPr>
          <p:cNvSpPr>
            <a:spLocks noGrp="1"/>
          </p:cNvSpPr>
          <p:nvPr>
            <p:ph type="pic" sz="quarter" idx="17" hasCustomPrompt="1"/>
          </p:nvPr>
        </p:nvSpPr>
        <p:spPr>
          <a:xfrm>
            <a:off x="4877400" y="3429000"/>
            <a:ext cx="24372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30" name="Picture Placeholder 4">
            <a:extLst>
              <a:ext uri="{FF2B5EF4-FFF2-40B4-BE49-F238E27FC236}">
                <a16:creationId xmlns:a16="http://schemas.microsoft.com/office/drawing/2014/main" id="{7C6A4072-9E0C-47E6-9600-D3664CFFDC53}"/>
              </a:ext>
            </a:extLst>
          </p:cNvPr>
          <p:cNvSpPr>
            <a:spLocks noGrp="1"/>
          </p:cNvSpPr>
          <p:nvPr>
            <p:ph type="pic" sz="quarter" idx="18" hasCustomPrompt="1"/>
          </p:nvPr>
        </p:nvSpPr>
        <p:spPr>
          <a:xfrm>
            <a:off x="7317600" y="3429000"/>
            <a:ext cx="24372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2903AB6F-7F01-425F-A56A-9AECA050C658}"/>
              </a:ext>
            </a:extLst>
          </p:cNvPr>
          <p:cNvSpPr>
            <a:spLocks noGrp="1"/>
          </p:cNvSpPr>
          <p:nvPr>
            <p:ph type="pic" sz="quarter" idx="19" hasCustomPrompt="1"/>
          </p:nvPr>
        </p:nvSpPr>
        <p:spPr>
          <a:xfrm>
            <a:off x="2437200" y="0"/>
            <a:ext cx="24372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3" name="Picture Placeholder 4">
            <a:extLst>
              <a:ext uri="{FF2B5EF4-FFF2-40B4-BE49-F238E27FC236}">
                <a16:creationId xmlns:a16="http://schemas.microsoft.com/office/drawing/2014/main" id="{5269FE5B-0BDC-44A6-B357-1883F9B5F0A3}"/>
              </a:ext>
            </a:extLst>
          </p:cNvPr>
          <p:cNvSpPr>
            <a:spLocks noGrp="1"/>
          </p:cNvSpPr>
          <p:nvPr>
            <p:ph type="pic" sz="quarter" idx="20" hasCustomPrompt="1"/>
          </p:nvPr>
        </p:nvSpPr>
        <p:spPr>
          <a:xfrm>
            <a:off x="9754800" y="0"/>
            <a:ext cx="24372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4" name="Picture Placeholder 4">
            <a:extLst>
              <a:ext uri="{FF2B5EF4-FFF2-40B4-BE49-F238E27FC236}">
                <a16:creationId xmlns:a16="http://schemas.microsoft.com/office/drawing/2014/main" id="{E3912E4A-8645-40AE-BAE7-584F0E8C315B}"/>
              </a:ext>
            </a:extLst>
          </p:cNvPr>
          <p:cNvSpPr>
            <a:spLocks noGrp="1"/>
          </p:cNvSpPr>
          <p:nvPr>
            <p:ph type="pic" sz="quarter" idx="21" hasCustomPrompt="1"/>
          </p:nvPr>
        </p:nvSpPr>
        <p:spPr>
          <a:xfrm>
            <a:off x="4877400" y="0"/>
            <a:ext cx="24372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5" name="Picture Placeholder 4">
            <a:extLst>
              <a:ext uri="{FF2B5EF4-FFF2-40B4-BE49-F238E27FC236}">
                <a16:creationId xmlns:a16="http://schemas.microsoft.com/office/drawing/2014/main" id="{12894971-4967-4A25-A37D-07552236C2F6}"/>
              </a:ext>
            </a:extLst>
          </p:cNvPr>
          <p:cNvSpPr>
            <a:spLocks noGrp="1"/>
          </p:cNvSpPr>
          <p:nvPr>
            <p:ph type="pic" sz="quarter" idx="22" hasCustomPrompt="1"/>
          </p:nvPr>
        </p:nvSpPr>
        <p:spPr>
          <a:xfrm>
            <a:off x="7317600" y="0"/>
            <a:ext cx="2437200" cy="3429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Tree>
    <p:extLst>
      <p:ext uri="{BB962C8B-B14F-4D97-AF65-F5344CB8AC3E}">
        <p14:creationId xmlns:p14="http://schemas.microsoft.com/office/powerpoint/2010/main" val="171552104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12 images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B3D7064-FEF9-43A9-BA74-FA575E3105EF}"/>
              </a:ext>
            </a:extLst>
          </p:cNvPr>
          <p:cNvSpPr>
            <a:spLocks noGrp="1"/>
          </p:cNvSpPr>
          <p:nvPr>
            <p:ph type="pic" sz="quarter" idx="10" hasCustomPrompt="1"/>
          </p:nvPr>
        </p:nvSpPr>
        <p:spPr>
          <a:xfrm>
            <a:off x="0" y="228600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5" name="Picture Placeholder 4">
            <a:extLst>
              <a:ext uri="{FF2B5EF4-FFF2-40B4-BE49-F238E27FC236}">
                <a16:creationId xmlns:a16="http://schemas.microsoft.com/office/drawing/2014/main" id="{EA576DE2-8B65-448D-9F75-E90C3A2C0BC8}"/>
              </a:ext>
            </a:extLst>
          </p:cNvPr>
          <p:cNvSpPr>
            <a:spLocks noGrp="1"/>
          </p:cNvSpPr>
          <p:nvPr>
            <p:ph type="pic" sz="quarter" idx="13" hasCustomPrompt="1"/>
          </p:nvPr>
        </p:nvSpPr>
        <p:spPr>
          <a:xfrm>
            <a:off x="2437200" y="228600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9" name="Picture Placeholder 4">
            <a:extLst>
              <a:ext uri="{FF2B5EF4-FFF2-40B4-BE49-F238E27FC236}">
                <a16:creationId xmlns:a16="http://schemas.microsoft.com/office/drawing/2014/main" id="{792D02B1-81DE-4A7E-B50A-2BA94BF0F3E6}"/>
              </a:ext>
            </a:extLst>
          </p:cNvPr>
          <p:cNvSpPr>
            <a:spLocks noGrp="1"/>
          </p:cNvSpPr>
          <p:nvPr>
            <p:ph type="pic" sz="quarter" idx="17" hasCustomPrompt="1"/>
          </p:nvPr>
        </p:nvSpPr>
        <p:spPr>
          <a:xfrm>
            <a:off x="4876975" y="228600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30" name="Picture Placeholder 4">
            <a:extLst>
              <a:ext uri="{FF2B5EF4-FFF2-40B4-BE49-F238E27FC236}">
                <a16:creationId xmlns:a16="http://schemas.microsoft.com/office/drawing/2014/main" id="{7C6A4072-9E0C-47E6-9600-D3664CFFDC53}"/>
              </a:ext>
            </a:extLst>
          </p:cNvPr>
          <p:cNvSpPr>
            <a:spLocks noGrp="1"/>
          </p:cNvSpPr>
          <p:nvPr>
            <p:ph type="pic" sz="quarter" idx="18" hasCustomPrompt="1"/>
          </p:nvPr>
        </p:nvSpPr>
        <p:spPr>
          <a:xfrm>
            <a:off x="7312025" y="228600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2903AB6F-7F01-425F-A56A-9AECA050C658}"/>
              </a:ext>
            </a:extLst>
          </p:cNvPr>
          <p:cNvSpPr>
            <a:spLocks noGrp="1"/>
          </p:cNvSpPr>
          <p:nvPr>
            <p:ph type="pic" sz="quarter" idx="19" hasCustomPrompt="1"/>
          </p:nvPr>
        </p:nvSpPr>
        <p:spPr>
          <a:xfrm>
            <a:off x="2437200" y="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3" name="Picture Placeholder 4">
            <a:extLst>
              <a:ext uri="{FF2B5EF4-FFF2-40B4-BE49-F238E27FC236}">
                <a16:creationId xmlns:a16="http://schemas.microsoft.com/office/drawing/2014/main" id="{5269FE5B-0BDC-44A6-B357-1883F9B5F0A3}"/>
              </a:ext>
            </a:extLst>
          </p:cNvPr>
          <p:cNvSpPr>
            <a:spLocks noGrp="1"/>
          </p:cNvSpPr>
          <p:nvPr>
            <p:ph type="pic" sz="quarter" idx="20" hasCustomPrompt="1"/>
          </p:nvPr>
        </p:nvSpPr>
        <p:spPr>
          <a:xfrm>
            <a:off x="9754800" y="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4" name="Picture Placeholder 4">
            <a:extLst>
              <a:ext uri="{FF2B5EF4-FFF2-40B4-BE49-F238E27FC236}">
                <a16:creationId xmlns:a16="http://schemas.microsoft.com/office/drawing/2014/main" id="{E3912E4A-8645-40AE-BAE7-584F0E8C315B}"/>
              </a:ext>
            </a:extLst>
          </p:cNvPr>
          <p:cNvSpPr>
            <a:spLocks noGrp="1"/>
          </p:cNvSpPr>
          <p:nvPr>
            <p:ph type="pic" sz="quarter" idx="21" hasCustomPrompt="1"/>
          </p:nvPr>
        </p:nvSpPr>
        <p:spPr>
          <a:xfrm>
            <a:off x="4877400" y="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5" name="Picture Placeholder 4">
            <a:extLst>
              <a:ext uri="{FF2B5EF4-FFF2-40B4-BE49-F238E27FC236}">
                <a16:creationId xmlns:a16="http://schemas.microsoft.com/office/drawing/2014/main" id="{12894971-4967-4A25-A37D-07552236C2F6}"/>
              </a:ext>
            </a:extLst>
          </p:cNvPr>
          <p:cNvSpPr>
            <a:spLocks noGrp="1"/>
          </p:cNvSpPr>
          <p:nvPr>
            <p:ph type="pic" sz="quarter" idx="22" hasCustomPrompt="1"/>
          </p:nvPr>
        </p:nvSpPr>
        <p:spPr>
          <a:xfrm>
            <a:off x="7317600" y="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7" name="Picture Placeholder 4">
            <a:extLst>
              <a:ext uri="{FF2B5EF4-FFF2-40B4-BE49-F238E27FC236}">
                <a16:creationId xmlns:a16="http://schemas.microsoft.com/office/drawing/2014/main" id="{D6F32408-7974-4BBD-B733-212CBBF00C00}"/>
              </a:ext>
            </a:extLst>
          </p:cNvPr>
          <p:cNvSpPr>
            <a:spLocks noGrp="1"/>
          </p:cNvSpPr>
          <p:nvPr>
            <p:ph type="pic" sz="quarter" idx="23" hasCustomPrompt="1"/>
          </p:nvPr>
        </p:nvSpPr>
        <p:spPr>
          <a:xfrm>
            <a:off x="0" y="457200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19" name="Picture Placeholder 4">
            <a:extLst>
              <a:ext uri="{FF2B5EF4-FFF2-40B4-BE49-F238E27FC236}">
                <a16:creationId xmlns:a16="http://schemas.microsoft.com/office/drawing/2014/main" id="{E52616BD-9CE9-4FB0-88B9-DB28F4569CF4}"/>
              </a:ext>
            </a:extLst>
          </p:cNvPr>
          <p:cNvSpPr>
            <a:spLocks noGrp="1"/>
          </p:cNvSpPr>
          <p:nvPr>
            <p:ph type="pic" sz="quarter" idx="24" hasCustomPrompt="1"/>
          </p:nvPr>
        </p:nvSpPr>
        <p:spPr>
          <a:xfrm>
            <a:off x="4877825" y="457200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0" name="Picture Placeholder 4">
            <a:extLst>
              <a:ext uri="{FF2B5EF4-FFF2-40B4-BE49-F238E27FC236}">
                <a16:creationId xmlns:a16="http://schemas.microsoft.com/office/drawing/2014/main" id="{C7F04270-538E-4880-9B49-AC2C2C34AD38}"/>
              </a:ext>
            </a:extLst>
          </p:cNvPr>
          <p:cNvSpPr>
            <a:spLocks noGrp="1"/>
          </p:cNvSpPr>
          <p:nvPr>
            <p:ph type="pic" sz="quarter" idx="25" hasCustomPrompt="1"/>
          </p:nvPr>
        </p:nvSpPr>
        <p:spPr>
          <a:xfrm>
            <a:off x="7315025" y="457200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
        <p:nvSpPr>
          <p:cNvPr id="21" name="Picture Placeholder 4">
            <a:extLst>
              <a:ext uri="{FF2B5EF4-FFF2-40B4-BE49-F238E27FC236}">
                <a16:creationId xmlns:a16="http://schemas.microsoft.com/office/drawing/2014/main" id="{24A057AA-A64D-4E8F-9C02-7132260812AD}"/>
              </a:ext>
            </a:extLst>
          </p:cNvPr>
          <p:cNvSpPr>
            <a:spLocks noGrp="1"/>
          </p:cNvSpPr>
          <p:nvPr>
            <p:ph type="pic" sz="quarter" idx="26" hasCustomPrompt="1"/>
          </p:nvPr>
        </p:nvSpPr>
        <p:spPr>
          <a:xfrm>
            <a:off x="9743225" y="4572000"/>
            <a:ext cx="2437200" cy="2286000"/>
          </a:xfrm>
          <a:prstGeom prst="rect">
            <a:avLst/>
          </a:prstGeom>
          <a:pattFill prst="wdDnDiag">
            <a:fgClr>
              <a:schemeClr val="tx1">
                <a:lumMod val="25000"/>
                <a:lumOff val="75000"/>
              </a:schemeClr>
            </a:fgClr>
            <a:bgClr>
              <a:schemeClr val="bg1"/>
            </a:bgClr>
          </a:pattFill>
        </p:spPr>
        <p:txBody>
          <a:bodyPr anchor="ctr"/>
          <a:lstStyle>
            <a:lvl1pPr marL="0" indent="0" algn="ctr">
              <a:buNone/>
              <a:defRPr sz="2400">
                <a:solidFill>
                  <a:schemeClr val="tx1"/>
                </a:solidFill>
              </a:defRPr>
            </a:lvl1pPr>
          </a:lstStyle>
          <a:p>
            <a:r>
              <a:rPr lang="en-MY" dirty="0"/>
              <a:t>Insert your image here</a:t>
            </a:r>
          </a:p>
        </p:txBody>
      </p:sp>
    </p:spTree>
    <p:extLst>
      <p:ext uri="{BB962C8B-B14F-4D97-AF65-F5344CB8AC3E}">
        <p14:creationId xmlns:p14="http://schemas.microsoft.com/office/powerpoint/2010/main" val="957836670"/>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userDrawn="1">
  <p:cSld name="24 images - team">
    <p:spTree>
      <p:nvGrpSpPr>
        <p:cNvPr id="1" name=""/>
        <p:cNvGrpSpPr/>
        <p:nvPr/>
      </p:nvGrpSpPr>
      <p:grpSpPr>
        <a:xfrm>
          <a:off x="0" y="0"/>
          <a:ext cx="0" cy="0"/>
          <a:chOff x="0" y="0"/>
          <a:chExt cx="0" cy="0"/>
        </a:xfrm>
      </p:grpSpPr>
      <p:sp>
        <p:nvSpPr>
          <p:cNvPr id="17" name="Picture Placeholder 4">
            <a:extLst>
              <a:ext uri="{FF2B5EF4-FFF2-40B4-BE49-F238E27FC236}">
                <a16:creationId xmlns:a16="http://schemas.microsoft.com/office/drawing/2014/main" id="{D6F32408-7974-4BBD-B733-212CBBF00C00}"/>
              </a:ext>
            </a:extLst>
          </p:cNvPr>
          <p:cNvSpPr>
            <a:spLocks noGrp="1"/>
          </p:cNvSpPr>
          <p:nvPr>
            <p:ph type="pic" sz="quarter" idx="23" hasCustomPrompt="1"/>
          </p:nvPr>
        </p:nvSpPr>
        <p:spPr>
          <a:xfrm>
            <a:off x="0" y="5136686"/>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31" name="Picture Placeholder 4">
            <a:extLst>
              <a:ext uri="{FF2B5EF4-FFF2-40B4-BE49-F238E27FC236}">
                <a16:creationId xmlns:a16="http://schemas.microsoft.com/office/drawing/2014/main" id="{31B2E8DE-FBCE-4B60-A51B-09625000EF98}"/>
              </a:ext>
            </a:extLst>
          </p:cNvPr>
          <p:cNvSpPr>
            <a:spLocks noGrp="1"/>
          </p:cNvSpPr>
          <p:nvPr>
            <p:ph type="pic" sz="quarter" idx="24" hasCustomPrompt="1"/>
          </p:nvPr>
        </p:nvSpPr>
        <p:spPr>
          <a:xfrm>
            <a:off x="0" y="3423086"/>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32" name="Picture Placeholder 4">
            <a:extLst>
              <a:ext uri="{FF2B5EF4-FFF2-40B4-BE49-F238E27FC236}">
                <a16:creationId xmlns:a16="http://schemas.microsoft.com/office/drawing/2014/main" id="{02FB8AE9-D397-4711-BB85-5551C95ED0B5}"/>
              </a:ext>
            </a:extLst>
          </p:cNvPr>
          <p:cNvSpPr>
            <a:spLocks noGrp="1"/>
          </p:cNvSpPr>
          <p:nvPr>
            <p:ph type="pic" sz="quarter" idx="25" hasCustomPrompt="1"/>
          </p:nvPr>
        </p:nvSpPr>
        <p:spPr>
          <a:xfrm>
            <a:off x="0" y="17017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33" name="Picture Placeholder 4">
            <a:extLst>
              <a:ext uri="{FF2B5EF4-FFF2-40B4-BE49-F238E27FC236}">
                <a16:creationId xmlns:a16="http://schemas.microsoft.com/office/drawing/2014/main" id="{0A8D2B45-A9AA-4D77-B782-B6523E6F9D60}"/>
              </a:ext>
            </a:extLst>
          </p:cNvPr>
          <p:cNvSpPr>
            <a:spLocks noGrp="1"/>
          </p:cNvSpPr>
          <p:nvPr>
            <p:ph type="pic" sz="quarter" idx="26" hasCustomPrompt="1"/>
          </p:nvPr>
        </p:nvSpPr>
        <p:spPr>
          <a:xfrm>
            <a:off x="0" y="-1954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34" name="Picture Placeholder 4">
            <a:extLst>
              <a:ext uri="{FF2B5EF4-FFF2-40B4-BE49-F238E27FC236}">
                <a16:creationId xmlns:a16="http://schemas.microsoft.com/office/drawing/2014/main" id="{2308E62E-BAC2-4602-8275-86D800D1CCAA}"/>
              </a:ext>
            </a:extLst>
          </p:cNvPr>
          <p:cNvSpPr>
            <a:spLocks noGrp="1"/>
          </p:cNvSpPr>
          <p:nvPr>
            <p:ph type="pic" sz="quarter" idx="27" hasCustomPrompt="1"/>
          </p:nvPr>
        </p:nvSpPr>
        <p:spPr>
          <a:xfrm>
            <a:off x="2030400" y="51289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35" name="Picture Placeholder 4">
            <a:extLst>
              <a:ext uri="{FF2B5EF4-FFF2-40B4-BE49-F238E27FC236}">
                <a16:creationId xmlns:a16="http://schemas.microsoft.com/office/drawing/2014/main" id="{76FFD965-9C7F-4F00-8D1F-D2080E07BCB1}"/>
              </a:ext>
            </a:extLst>
          </p:cNvPr>
          <p:cNvSpPr>
            <a:spLocks noGrp="1"/>
          </p:cNvSpPr>
          <p:nvPr>
            <p:ph type="pic" sz="quarter" idx="28" hasCustomPrompt="1"/>
          </p:nvPr>
        </p:nvSpPr>
        <p:spPr>
          <a:xfrm>
            <a:off x="2030400" y="3423086"/>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36" name="Picture Placeholder 4">
            <a:extLst>
              <a:ext uri="{FF2B5EF4-FFF2-40B4-BE49-F238E27FC236}">
                <a16:creationId xmlns:a16="http://schemas.microsoft.com/office/drawing/2014/main" id="{9CEB872F-1C5F-4760-9014-5B8502D7A6AF}"/>
              </a:ext>
            </a:extLst>
          </p:cNvPr>
          <p:cNvSpPr>
            <a:spLocks noGrp="1"/>
          </p:cNvSpPr>
          <p:nvPr>
            <p:ph type="pic" sz="quarter" idx="29" hasCustomPrompt="1"/>
          </p:nvPr>
        </p:nvSpPr>
        <p:spPr>
          <a:xfrm>
            <a:off x="2030400" y="17017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37" name="Picture Placeholder 4">
            <a:extLst>
              <a:ext uri="{FF2B5EF4-FFF2-40B4-BE49-F238E27FC236}">
                <a16:creationId xmlns:a16="http://schemas.microsoft.com/office/drawing/2014/main" id="{00A323DE-3A48-4349-9A1D-300A92AE8A69}"/>
              </a:ext>
            </a:extLst>
          </p:cNvPr>
          <p:cNvSpPr>
            <a:spLocks noGrp="1"/>
          </p:cNvSpPr>
          <p:nvPr>
            <p:ph type="pic" sz="quarter" idx="30" hasCustomPrompt="1"/>
          </p:nvPr>
        </p:nvSpPr>
        <p:spPr>
          <a:xfrm>
            <a:off x="2041975" y="-1954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86" name="Picture Placeholder 4">
            <a:extLst>
              <a:ext uri="{FF2B5EF4-FFF2-40B4-BE49-F238E27FC236}">
                <a16:creationId xmlns:a16="http://schemas.microsoft.com/office/drawing/2014/main" id="{8FF26D43-193B-4E93-82D7-2C3CF12ABFB3}"/>
              </a:ext>
            </a:extLst>
          </p:cNvPr>
          <p:cNvSpPr>
            <a:spLocks noGrp="1"/>
          </p:cNvSpPr>
          <p:nvPr>
            <p:ph type="pic" sz="quarter" idx="31" hasCustomPrompt="1"/>
          </p:nvPr>
        </p:nvSpPr>
        <p:spPr>
          <a:xfrm>
            <a:off x="4071686" y="51289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87" name="Picture Placeholder 4">
            <a:extLst>
              <a:ext uri="{FF2B5EF4-FFF2-40B4-BE49-F238E27FC236}">
                <a16:creationId xmlns:a16="http://schemas.microsoft.com/office/drawing/2014/main" id="{0A78873A-C233-4E75-81F6-D3DC2CCB0ABC}"/>
              </a:ext>
            </a:extLst>
          </p:cNvPr>
          <p:cNvSpPr>
            <a:spLocks noGrp="1"/>
          </p:cNvSpPr>
          <p:nvPr>
            <p:ph type="pic" sz="quarter" idx="32" hasCustomPrompt="1"/>
          </p:nvPr>
        </p:nvSpPr>
        <p:spPr>
          <a:xfrm>
            <a:off x="4071686" y="3423086"/>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88" name="Picture Placeholder 4">
            <a:extLst>
              <a:ext uri="{FF2B5EF4-FFF2-40B4-BE49-F238E27FC236}">
                <a16:creationId xmlns:a16="http://schemas.microsoft.com/office/drawing/2014/main" id="{8F399F97-6EEF-4750-91E6-38023AEB289B}"/>
              </a:ext>
            </a:extLst>
          </p:cNvPr>
          <p:cNvSpPr>
            <a:spLocks noGrp="1"/>
          </p:cNvSpPr>
          <p:nvPr>
            <p:ph type="pic" sz="quarter" idx="33" hasCustomPrompt="1"/>
          </p:nvPr>
        </p:nvSpPr>
        <p:spPr>
          <a:xfrm>
            <a:off x="4071686" y="17017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89" name="Picture Placeholder 4">
            <a:extLst>
              <a:ext uri="{FF2B5EF4-FFF2-40B4-BE49-F238E27FC236}">
                <a16:creationId xmlns:a16="http://schemas.microsoft.com/office/drawing/2014/main" id="{7CAC0279-27BA-4A15-92E3-CE915F177CED}"/>
              </a:ext>
            </a:extLst>
          </p:cNvPr>
          <p:cNvSpPr>
            <a:spLocks noGrp="1"/>
          </p:cNvSpPr>
          <p:nvPr>
            <p:ph type="pic" sz="quarter" idx="34" hasCustomPrompt="1"/>
          </p:nvPr>
        </p:nvSpPr>
        <p:spPr>
          <a:xfrm>
            <a:off x="4071686" y="-1954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0" name="Picture Placeholder 4">
            <a:extLst>
              <a:ext uri="{FF2B5EF4-FFF2-40B4-BE49-F238E27FC236}">
                <a16:creationId xmlns:a16="http://schemas.microsoft.com/office/drawing/2014/main" id="{E4966C61-FC4A-4500-8196-897FDC599113}"/>
              </a:ext>
            </a:extLst>
          </p:cNvPr>
          <p:cNvSpPr>
            <a:spLocks noGrp="1"/>
          </p:cNvSpPr>
          <p:nvPr>
            <p:ph type="pic" sz="quarter" idx="35" hasCustomPrompt="1"/>
          </p:nvPr>
        </p:nvSpPr>
        <p:spPr>
          <a:xfrm>
            <a:off x="6091200" y="51289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1" name="Picture Placeholder 4">
            <a:extLst>
              <a:ext uri="{FF2B5EF4-FFF2-40B4-BE49-F238E27FC236}">
                <a16:creationId xmlns:a16="http://schemas.microsoft.com/office/drawing/2014/main" id="{7B6092F4-0845-49F9-AE8A-3C4D69EBE22A}"/>
              </a:ext>
            </a:extLst>
          </p:cNvPr>
          <p:cNvSpPr>
            <a:spLocks noGrp="1"/>
          </p:cNvSpPr>
          <p:nvPr>
            <p:ph type="pic" sz="quarter" idx="36" hasCustomPrompt="1"/>
          </p:nvPr>
        </p:nvSpPr>
        <p:spPr>
          <a:xfrm>
            <a:off x="6091200" y="3423086"/>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2" name="Picture Placeholder 4">
            <a:extLst>
              <a:ext uri="{FF2B5EF4-FFF2-40B4-BE49-F238E27FC236}">
                <a16:creationId xmlns:a16="http://schemas.microsoft.com/office/drawing/2014/main" id="{135A3E73-5D28-4E0F-B562-EF2F488A10F5}"/>
              </a:ext>
            </a:extLst>
          </p:cNvPr>
          <p:cNvSpPr>
            <a:spLocks noGrp="1"/>
          </p:cNvSpPr>
          <p:nvPr>
            <p:ph type="pic" sz="quarter" idx="37" hasCustomPrompt="1"/>
          </p:nvPr>
        </p:nvSpPr>
        <p:spPr>
          <a:xfrm>
            <a:off x="6091200" y="17017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3" name="Picture Placeholder 4">
            <a:extLst>
              <a:ext uri="{FF2B5EF4-FFF2-40B4-BE49-F238E27FC236}">
                <a16:creationId xmlns:a16="http://schemas.microsoft.com/office/drawing/2014/main" id="{BA8FF157-B140-4C82-B2C1-4058A4FB1468}"/>
              </a:ext>
            </a:extLst>
          </p:cNvPr>
          <p:cNvSpPr>
            <a:spLocks noGrp="1"/>
          </p:cNvSpPr>
          <p:nvPr>
            <p:ph type="pic" sz="quarter" idx="38" hasCustomPrompt="1"/>
          </p:nvPr>
        </p:nvSpPr>
        <p:spPr>
          <a:xfrm>
            <a:off x="6091200" y="-1954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4" name="Picture Placeholder 4">
            <a:extLst>
              <a:ext uri="{FF2B5EF4-FFF2-40B4-BE49-F238E27FC236}">
                <a16:creationId xmlns:a16="http://schemas.microsoft.com/office/drawing/2014/main" id="{75FE1A7D-18A9-4B13-83FC-F8D9C5A82174}"/>
              </a:ext>
            </a:extLst>
          </p:cNvPr>
          <p:cNvSpPr>
            <a:spLocks noGrp="1"/>
          </p:cNvSpPr>
          <p:nvPr>
            <p:ph type="pic" sz="quarter" idx="39" hasCustomPrompt="1"/>
          </p:nvPr>
        </p:nvSpPr>
        <p:spPr>
          <a:xfrm>
            <a:off x="8120316" y="51289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5" name="Picture Placeholder 4">
            <a:extLst>
              <a:ext uri="{FF2B5EF4-FFF2-40B4-BE49-F238E27FC236}">
                <a16:creationId xmlns:a16="http://schemas.microsoft.com/office/drawing/2014/main" id="{7F60C8A9-4A22-48B8-AAE6-DD071866CBA6}"/>
              </a:ext>
            </a:extLst>
          </p:cNvPr>
          <p:cNvSpPr>
            <a:spLocks noGrp="1"/>
          </p:cNvSpPr>
          <p:nvPr>
            <p:ph type="pic" sz="quarter" idx="40" hasCustomPrompt="1"/>
          </p:nvPr>
        </p:nvSpPr>
        <p:spPr>
          <a:xfrm>
            <a:off x="8120316" y="3423086"/>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6" name="Picture Placeholder 4">
            <a:extLst>
              <a:ext uri="{FF2B5EF4-FFF2-40B4-BE49-F238E27FC236}">
                <a16:creationId xmlns:a16="http://schemas.microsoft.com/office/drawing/2014/main" id="{8C950696-5ED8-499C-8393-9C12822E24CF}"/>
              </a:ext>
            </a:extLst>
          </p:cNvPr>
          <p:cNvSpPr>
            <a:spLocks noGrp="1"/>
          </p:cNvSpPr>
          <p:nvPr>
            <p:ph type="pic" sz="quarter" idx="41" hasCustomPrompt="1"/>
          </p:nvPr>
        </p:nvSpPr>
        <p:spPr>
          <a:xfrm>
            <a:off x="8120316" y="17017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7" name="Picture Placeholder 4">
            <a:extLst>
              <a:ext uri="{FF2B5EF4-FFF2-40B4-BE49-F238E27FC236}">
                <a16:creationId xmlns:a16="http://schemas.microsoft.com/office/drawing/2014/main" id="{E734B2E3-C17B-47AA-826B-86291866FE9F}"/>
              </a:ext>
            </a:extLst>
          </p:cNvPr>
          <p:cNvSpPr>
            <a:spLocks noGrp="1"/>
          </p:cNvSpPr>
          <p:nvPr>
            <p:ph type="pic" sz="quarter" idx="42" hasCustomPrompt="1"/>
          </p:nvPr>
        </p:nvSpPr>
        <p:spPr>
          <a:xfrm>
            <a:off x="8120316" y="-1954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8" name="Picture Placeholder 4">
            <a:extLst>
              <a:ext uri="{FF2B5EF4-FFF2-40B4-BE49-F238E27FC236}">
                <a16:creationId xmlns:a16="http://schemas.microsoft.com/office/drawing/2014/main" id="{A49F0A20-0DEC-4CEF-8F47-A233C7FF6E76}"/>
              </a:ext>
            </a:extLst>
          </p:cNvPr>
          <p:cNvSpPr>
            <a:spLocks noGrp="1"/>
          </p:cNvSpPr>
          <p:nvPr>
            <p:ph type="pic" sz="quarter" idx="43" hasCustomPrompt="1"/>
          </p:nvPr>
        </p:nvSpPr>
        <p:spPr>
          <a:xfrm>
            <a:off x="10150714" y="51289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99" name="Picture Placeholder 4">
            <a:extLst>
              <a:ext uri="{FF2B5EF4-FFF2-40B4-BE49-F238E27FC236}">
                <a16:creationId xmlns:a16="http://schemas.microsoft.com/office/drawing/2014/main" id="{6D344541-70E4-46D2-9B8F-B089A1465678}"/>
              </a:ext>
            </a:extLst>
          </p:cNvPr>
          <p:cNvSpPr>
            <a:spLocks noGrp="1"/>
          </p:cNvSpPr>
          <p:nvPr>
            <p:ph type="pic" sz="quarter" idx="44" hasCustomPrompt="1"/>
          </p:nvPr>
        </p:nvSpPr>
        <p:spPr>
          <a:xfrm>
            <a:off x="10150714" y="3423086"/>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100" name="Picture Placeholder 4">
            <a:extLst>
              <a:ext uri="{FF2B5EF4-FFF2-40B4-BE49-F238E27FC236}">
                <a16:creationId xmlns:a16="http://schemas.microsoft.com/office/drawing/2014/main" id="{6AE18BEC-E812-445D-9EA8-32DA95BB6D2D}"/>
              </a:ext>
            </a:extLst>
          </p:cNvPr>
          <p:cNvSpPr>
            <a:spLocks noGrp="1"/>
          </p:cNvSpPr>
          <p:nvPr>
            <p:ph type="pic" sz="quarter" idx="45" hasCustomPrompt="1"/>
          </p:nvPr>
        </p:nvSpPr>
        <p:spPr>
          <a:xfrm>
            <a:off x="10150714" y="170177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
        <p:nvSpPr>
          <p:cNvPr id="101" name="Picture Placeholder 4">
            <a:extLst>
              <a:ext uri="{FF2B5EF4-FFF2-40B4-BE49-F238E27FC236}">
                <a16:creationId xmlns:a16="http://schemas.microsoft.com/office/drawing/2014/main" id="{7ADCD493-2B84-40DE-B877-B8B73BE07779}"/>
              </a:ext>
            </a:extLst>
          </p:cNvPr>
          <p:cNvSpPr>
            <a:spLocks noGrp="1"/>
          </p:cNvSpPr>
          <p:nvPr>
            <p:ph type="pic" sz="quarter" idx="46" hasCustomPrompt="1"/>
          </p:nvPr>
        </p:nvSpPr>
        <p:spPr>
          <a:xfrm>
            <a:off x="10150714" y="-19542"/>
            <a:ext cx="2030400" cy="1713600"/>
          </a:xfrm>
          <a:prstGeom prst="rect">
            <a:avLst/>
          </a:prstGeom>
          <a:pattFill prst="wdDnDiag">
            <a:fgClr>
              <a:schemeClr val="tx1">
                <a:lumMod val="25000"/>
                <a:lumOff val="75000"/>
              </a:schemeClr>
            </a:fgClr>
            <a:bgClr>
              <a:schemeClr val="bg1"/>
            </a:bgClr>
          </a:pattFill>
        </p:spPr>
        <p:txBody>
          <a:bodyPr anchor="ctr"/>
          <a:lstStyle>
            <a:lvl1pPr marL="0" indent="0" algn="ctr">
              <a:buNone/>
              <a:defRPr sz="2000">
                <a:solidFill>
                  <a:schemeClr val="tx1"/>
                </a:solidFill>
              </a:defRPr>
            </a:lvl1pPr>
          </a:lstStyle>
          <a:p>
            <a:r>
              <a:rPr lang="en-MY" dirty="0"/>
              <a:t>Insert your image here</a:t>
            </a:r>
          </a:p>
        </p:txBody>
      </p:sp>
    </p:spTree>
    <p:extLst>
      <p:ext uri="{BB962C8B-B14F-4D97-AF65-F5344CB8AC3E}">
        <p14:creationId xmlns:p14="http://schemas.microsoft.com/office/powerpoint/2010/main" val="6583733"/>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1 image -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BEAA60-F546-4F34-83C5-94C55C73773A}"/>
              </a:ext>
            </a:extLst>
          </p:cNvPr>
          <p:cNvSpPr>
            <a:spLocks noGrp="1"/>
          </p:cNvSpPr>
          <p:nvPr>
            <p:ph type="pic" sz="quarter" idx="10" hasCustomPrompt="1"/>
          </p:nvPr>
        </p:nvSpPr>
        <p:spPr>
          <a:xfrm>
            <a:off x="2536371" y="1707378"/>
            <a:ext cx="2820109" cy="413593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2846289758"/>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2 image -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BEAA60-F546-4F34-83C5-94C55C73773A}"/>
              </a:ext>
            </a:extLst>
          </p:cNvPr>
          <p:cNvSpPr>
            <a:spLocks noGrp="1"/>
          </p:cNvSpPr>
          <p:nvPr>
            <p:ph type="pic" sz="quarter" idx="10" hasCustomPrompt="1"/>
          </p:nvPr>
        </p:nvSpPr>
        <p:spPr>
          <a:xfrm>
            <a:off x="383721" y="1671002"/>
            <a:ext cx="2820109" cy="413593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2">
            <a:extLst>
              <a:ext uri="{FF2B5EF4-FFF2-40B4-BE49-F238E27FC236}">
                <a16:creationId xmlns:a16="http://schemas.microsoft.com/office/drawing/2014/main" id="{BF4CB3FF-4409-4A39-AE64-103EE4217B33}"/>
              </a:ext>
            </a:extLst>
          </p:cNvPr>
          <p:cNvSpPr>
            <a:spLocks noGrp="1"/>
          </p:cNvSpPr>
          <p:nvPr>
            <p:ph type="pic" sz="quarter" idx="11" hasCustomPrompt="1"/>
          </p:nvPr>
        </p:nvSpPr>
        <p:spPr>
          <a:xfrm>
            <a:off x="6168063" y="1671002"/>
            <a:ext cx="2820109" cy="413593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1812210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ngle Image 3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2" y="0"/>
            <a:ext cx="4224758"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2854025020"/>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preserve="1" userDrawn="1">
  <p:cSld name="3 images -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BEAA60-F546-4F34-83C5-94C55C73773A}"/>
              </a:ext>
            </a:extLst>
          </p:cNvPr>
          <p:cNvSpPr>
            <a:spLocks noGrp="1"/>
          </p:cNvSpPr>
          <p:nvPr>
            <p:ph type="pic" sz="quarter" idx="10" hasCustomPrompt="1"/>
          </p:nvPr>
        </p:nvSpPr>
        <p:spPr>
          <a:xfrm>
            <a:off x="593338" y="1627460"/>
            <a:ext cx="3348000" cy="2520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5" name="Picture Placeholder 2">
            <a:extLst>
              <a:ext uri="{FF2B5EF4-FFF2-40B4-BE49-F238E27FC236}">
                <a16:creationId xmlns:a16="http://schemas.microsoft.com/office/drawing/2014/main" id="{1C184419-7C99-4765-9496-3E2F3CCBD120}"/>
              </a:ext>
            </a:extLst>
          </p:cNvPr>
          <p:cNvSpPr>
            <a:spLocks noGrp="1"/>
          </p:cNvSpPr>
          <p:nvPr>
            <p:ph type="pic" sz="quarter" idx="11" hasCustomPrompt="1"/>
          </p:nvPr>
        </p:nvSpPr>
        <p:spPr>
          <a:xfrm>
            <a:off x="4422000" y="1627460"/>
            <a:ext cx="3348000" cy="2520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CB20C84D-4726-4ABB-980D-1A4E0034F45E}"/>
              </a:ext>
            </a:extLst>
          </p:cNvPr>
          <p:cNvSpPr>
            <a:spLocks noGrp="1"/>
          </p:cNvSpPr>
          <p:nvPr>
            <p:ph type="pic" sz="quarter" idx="12" hasCustomPrompt="1"/>
          </p:nvPr>
        </p:nvSpPr>
        <p:spPr>
          <a:xfrm>
            <a:off x="8250662" y="1627460"/>
            <a:ext cx="3348000" cy="2520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1631091272"/>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4 images -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BEAA60-F546-4F34-83C5-94C55C73773A}"/>
              </a:ext>
            </a:extLst>
          </p:cNvPr>
          <p:cNvSpPr>
            <a:spLocks noGrp="1"/>
          </p:cNvSpPr>
          <p:nvPr>
            <p:ph type="pic" sz="quarter" idx="10" hasCustomPrompt="1"/>
          </p:nvPr>
        </p:nvSpPr>
        <p:spPr>
          <a:xfrm>
            <a:off x="3498462" y="1703777"/>
            <a:ext cx="2368938" cy="243007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0" name="Picture Placeholder 2">
            <a:extLst>
              <a:ext uri="{FF2B5EF4-FFF2-40B4-BE49-F238E27FC236}">
                <a16:creationId xmlns:a16="http://schemas.microsoft.com/office/drawing/2014/main" id="{BCA69B14-F3A5-40CA-9053-C18824AFF022}"/>
              </a:ext>
            </a:extLst>
          </p:cNvPr>
          <p:cNvSpPr>
            <a:spLocks noGrp="1"/>
          </p:cNvSpPr>
          <p:nvPr>
            <p:ph type="pic" sz="quarter" idx="11" hasCustomPrompt="1"/>
          </p:nvPr>
        </p:nvSpPr>
        <p:spPr>
          <a:xfrm>
            <a:off x="672322" y="1703777"/>
            <a:ext cx="2368938" cy="243007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3" name="Picture Placeholder 2">
            <a:extLst>
              <a:ext uri="{FF2B5EF4-FFF2-40B4-BE49-F238E27FC236}">
                <a16:creationId xmlns:a16="http://schemas.microsoft.com/office/drawing/2014/main" id="{8A9B3938-6137-4CDD-AB6D-51993EB85C32}"/>
              </a:ext>
            </a:extLst>
          </p:cNvPr>
          <p:cNvSpPr>
            <a:spLocks noGrp="1"/>
          </p:cNvSpPr>
          <p:nvPr>
            <p:ph type="pic" sz="quarter" idx="12" hasCustomPrompt="1"/>
          </p:nvPr>
        </p:nvSpPr>
        <p:spPr>
          <a:xfrm>
            <a:off x="6324602" y="1703777"/>
            <a:ext cx="2368938" cy="243007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4" name="Picture Placeholder 2">
            <a:extLst>
              <a:ext uri="{FF2B5EF4-FFF2-40B4-BE49-F238E27FC236}">
                <a16:creationId xmlns:a16="http://schemas.microsoft.com/office/drawing/2014/main" id="{C86CC637-6409-48C1-AE9F-9B530F276B72}"/>
              </a:ext>
            </a:extLst>
          </p:cNvPr>
          <p:cNvSpPr>
            <a:spLocks noGrp="1"/>
          </p:cNvSpPr>
          <p:nvPr>
            <p:ph type="pic" sz="quarter" idx="13" hasCustomPrompt="1"/>
          </p:nvPr>
        </p:nvSpPr>
        <p:spPr>
          <a:xfrm>
            <a:off x="9150742" y="1703777"/>
            <a:ext cx="2368938" cy="243007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014594434"/>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userDrawn="1">
  <p:cSld name="4 images - circles with about - team">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3" name="Picture Placeholder 8">
            <a:extLst>
              <a:ext uri="{FF2B5EF4-FFF2-40B4-BE49-F238E27FC236}">
                <a16:creationId xmlns:a16="http://schemas.microsoft.com/office/drawing/2014/main" id="{95870C76-0347-47B9-9240-F07D46529E44}"/>
              </a:ext>
            </a:extLst>
          </p:cNvPr>
          <p:cNvSpPr>
            <a:spLocks noGrp="1"/>
          </p:cNvSpPr>
          <p:nvPr>
            <p:ph type="pic" sz="quarter" idx="13" hasCustomPrompt="1"/>
          </p:nvPr>
        </p:nvSpPr>
        <p:spPr>
          <a:xfrm>
            <a:off x="9199130" y="1785390"/>
            <a:ext cx="2230871" cy="2230871"/>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lvl1pPr>
          </a:lstStyle>
          <a:p>
            <a:r>
              <a:rPr lang="en-MY" dirty="0"/>
              <a:t>Insert your image here</a:t>
            </a:r>
          </a:p>
        </p:txBody>
      </p:sp>
      <p:sp>
        <p:nvSpPr>
          <p:cNvPr id="15" name="Picture Placeholder 8">
            <a:extLst>
              <a:ext uri="{FF2B5EF4-FFF2-40B4-BE49-F238E27FC236}">
                <a16:creationId xmlns:a16="http://schemas.microsoft.com/office/drawing/2014/main" id="{8B81AC86-7581-4D58-835A-55765C67BC6E}"/>
              </a:ext>
            </a:extLst>
          </p:cNvPr>
          <p:cNvSpPr>
            <a:spLocks noGrp="1"/>
          </p:cNvSpPr>
          <p:nvPr>
            <p:ph type="pic" sz="quarter" idx="14" hasCustomPrompt="1"/>
          </p:nvPr>
        </p:nvSpPr>
        <p:spPr>
          <a:xfrm>
            <a:off x="6433458" y="1785390"/>
            <a:ext cx="2230871" cy="2230871"/>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lvl1pPr>
          </a:lstStyle>
          <a:p>
            <a:r>
              <a:rPr lang="en-MY" dirty="0"/>
              <a:t>Insert your image here</a:t>
            </a:r>
          </a:p>
        </p:txBody>
      </p:sp>
      <p:sp>
        <p:nvSpPr>
          <p:cNvPr id="16" name="Picture Placeholder 8">
            <a:extLst>
              <a:ext uri="{FF2B5EF4-FFF2-40B4-BE49-F238E27FC236}">
                <a16:creationId xmlns:a16="http://schemas.microsoft.com/office/drawing/2014/main" id="{256AFB06-62EA-4C6E-809C-D29EC8EFB42F}"/>
              </a:ext>
            </a:extLst>
          </p:cNvPr>
          <p:cNvSpPr>
            <a:spLocks noGrp="1"/>
          </p:cNvSpPr>
          <p:nvPr>
            <p:ph type="pic" sz="quarter" idx="15" hasCustomPrompt="1"/>
          </p:nvPr>
        </p:nvSpPr>
        <p:spPr>
          <a:xfrm>
            <a:off x="3667786" y="1785390"/>
            <a:ext cx="2230871" cy="2230871"/>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lvl1pPr>
          </a:lstStyle>
          <a:p>
            <a:r>
              <a:rPr lang="en-MY" dirty="0"/>
              <a:t>Insert your image here</a:t>
            </a:r>
          </a:p>
        </p:txBody>
      </p:sp>
      <p:sp>
        <p:nvSpPr>
          <p:cNvPr id="17" name="Picture Placeholder 8">
            <a:extLst>
              <a:ext uri="{FF2B5EF4-FFF2-40B4-BE49-F238E27FC236}">
                <a16:creationId xmlns:a16="http://schemas.microsoft.com/office/drawing/2014/main" id="{25176359-3DFF-4515-87CD-F33DEEF1C5DC}"/>
              </a:ext>
            </a:extLst>
          </p:cNvPr>
          <p:cNvSpPr>
            <a:spLocks noGrp="1"/>
          </p:cNvSpPr>
          <p:nvPr>
            <p:ph type="pic" sz="quarter" idx="16" hasCustomPrompt="1"/>
          </p:nvPr>
        </p:nvSpPr>
        <p:spPr>
          <a:xfrm>
            <a:off x="902114" y="1785390"/>
            <a:ext cx="2230871" cy="2230871"/>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lvl1pPr>
          </a:lstStyle>
          <a:p>
            <a:r>
              <a:rPr lang="en-MY" dirty="0"/>
              <a:t>Insert your image here</a:t>
            </a:r>
          </a:p>
        </p:txBody>
      </p:sp>
    </p:spTree>
    <p:extLst>
      <p:ext uri="{BB962C8B-B14F-4D97-AF65-F5344CB8AC3E}">
        <p14:creationId xmlns:p14="http://schemas.microsoft.com/office/powerpoint/2010/main" val="3670785215"/>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preserve="1" userDrawn="1">
  <p:cSld name="8 images - circles with about - team">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0" name="Picture Placeholder 8">
            <a:extLst>
              <a:ext uri="{FF2B5EF4-FFF2-40B4-BE49-F238E27FC236}">
                <a16:creationId xmlns:a16="http://schemas.microsoft.com/office/drawing/2014/main" id="{DCE5FDE2-F0CA-4C5D-A875-798CB845F100}"/>
              </a:ext>
            </a:extLst>
          </p:cNvPr>
          <p:cNvSpPr>
            <a:spLocks noGrp="1"/>
          </p:cNvSpPr>
          <p:nvPr>
            <p:ph type="pic" sz="quarter" idx="17" hasCustomPrompt="1"/>
          </p:nvPr>
        </p:nvSpPr>
        <p:spPr>
          <a:xfrm>
            <a:off x="1053730" y="1640082"/>
            <a:ext cx="1424759" cy="1424759"/>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27" name="Picture Placeholder 8">
            <a:extLst>
              <a:ext uri="{FF2B5EF4-FFF2-40B4-BE49-F238E27FC236}">
                <a16:creationId xmlns:a16="http://schemas.microsoft.com/office/drawing/2014/main" id="{79F108B7-08A3-4571-B3B3-0B684558D1C0}"/>
              </a:ext>
            </a:extLst>
          </p:cNvPr>
          <p:cNvSpPr>
            <a:spLocks noGrp="1"/>
          </p:cNvSpPr>
          <p:nvPr>
            <p:ph type="pic" sz="quarter" idx="18" hasCustomPrompt="1"/>
          </p:nvPr>
        </p:nvSpPr>
        <p:spPr>
          <a:xfrm>
            <a:off x="3938444" y="1640082"/>
            <a:ext cx="1424759" cy="1424759"/>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29" name="Picture Placeholder 8">
            <a:extLst>
              <a:ext uri="{FF2B5EF4-FFF2-40B4-BE49-F238E27FC236}">
                <a16:creationId xmlns:a16="http://schemas.microsoft.com/office/drawing/2014/main" id="{731A0527-8DB3-494E-9C94-13CA878EC884}"/>
              </a:ext>
            </a:extLst>
          </p:cNvPr>
          <p:cNvSpPr>
            <a:spLocks noGrp="1"/>
          </p:cNvSpPr>
          <p:nvPr>
            <p:ph type="pic" sz="quarter" idx="19" hasCustomPrompt="1"/>
          </p:nvPr>
        </p:nvSpPr>
        <p:spPr>
          <a:xfrm>
            <a:off x="6823158" y="1640082"/>
            <a:ext cx="1424759" cy="1424759"/>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31" name="Picture Placeholder 8">
            <a:extLst>
              <a:ext uri="{FF2B5EF4-FFF2-40B4-BE49-F238E27FC236}">
                <a16:creationId xmlns:a16="http://schemas.microsoft.com/office/drawing/2014/main" id="{4D8F4695-1F86-435E-8E6C-6806981F0315}"/>
              </a:ext>
            </a:extLst>
          </p:cNvPr>
          <p:cNvSpPr>
            <a:spLocks noGrp="1"/>
          </p:cNvSpPr>
          <p:nvPr>
            <p:ph type="pic" sz="quarter" idx="20" hasCustomPrompt="1"/>
          </p:nvPr>
        </p:nvSpPr>
        <p:spPr>
          <a:xfrm>
            <a:off x="9718758" y="1640082"/>
            <a:ext cx="1424759" cy="1424759"/>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35" name="Picture Placeholder 8">
            <a:extLst>
              <a:ext uri="{FF2B5EF4-FFF2-40B4-BE49-F238E27FC236}">
                <a16:creationId xmlns:a16="http://schemas.microsoft.com/office/drawing/2014/main" id="{9EE69341-B076-4419-99EB-457552FB20C4}"/>
              </a:ext>
            </a:extLst>
          </p:cNvPr>
          <p:cNvSpPr>
            <a:spLocks noGrp="1"/>
          </p:cNvSpPr>
          <p:nvPr>
            <p:ph type="pic" sz="quarter" idx="21" hasCustomPrompt="1"/>
          </p:nvPr>
        </p:nvSpPr>
        <p:spPr>
          <a:xfrm>
            <a:off x="1054254" y="3919144"/>
            <a:ext cx="1424759" cy="1424759"/>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37" name="Picture Placeholder 8">
            <a:extLst>
              <a:ext uri="{FF2B5EF4-FFF2-40B4-BE49-F238E27FC236}">
                <a16:creationId xmlns:a16="http://schemas.microsoft.com/office/drawing/2014/main" id="{A2C775F5-EA59-45F5-9173-3649DFC6BE11}"/>
              </a:ext>
            </a:extLst>
          </p:cNvPr>
          <p:cNvSpPr>
            <a:spLocks noGrp="1"/>
          </p:cNvSpPr>
          <p:nvPr>
            <p:ph type="pic" sz="quarter" idx="22" hasCustomPrompt="1"/>
          </p:nvPr>
        </p:nvSpPr>
        <p:spPr>
          <a:xfrm>
            <a:off x="3938444" y="3919144"/>
            <a:ext cx="1424759" cy="1424759"/>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39" name="Picture Placeholder 8">
            <a:extLst>
              <a:ext uri="{FF2B5EF4-FFF2-40B4-BE49-F238E27FC236}">
                <a16:creationId xmlns:a16="http://schemas.microsoft.com/office/drawing/2014/main" id="{B93F3577-2AFB-4CBA-8702-74751AF779E3}"/>
              </a:ext>
            </a:extLst>
          </p:cNvPr>
          <p:cNvSpPr>
            <a:spLocks noGrp="1"/>
          </p:cNvSpPr>
          <p:nvPr>
            <p:ph type="pic" sz="quarter" idx="23" hasCustomPrompt="1"/>
          </p:nvPr>
        </p:nvSpPr>
        <p:spPr>
          <a:xfrm>
            <a:off x="6823158" y="3919144"/>
            <a:ext cx="1424759" cy="1424759"/>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
        <p:nvSpPr>
          <p:cNvPr id="41" name="Picture Placeholder 8">
            <a:extLst>
              <a:ext uri="{FF2B5EF4-FFF2-40B4-BE49-F238E27FC236}">
                <a16:creationId xmlns:a16="http://schemas.microsoft.com/office/drawing/2014/main" id="{FB24CD8E-3869-4897-B2BD-FC19570FD14D}"/>
              </a:ext>
            </a:extLst>
          </p:cNvPr>
          <p:cNvSpPr>
            <a:spLocks noGrp="1"/>
          </p:cNvSpPr>
          <p:nvPr>
            <p:ph type="pic" sz="quarter" idx="24" hasCustomPrompt="1"/>
          </p:nvPr>
        </p:nvSpPr>
        <p:spPr>
          <a:xfrm>
            <a:off x="9707872" y="3919144"/>
            <a:ext cx="1424759" cy="1424759"/>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2123481856"/>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5 images - Rect-  team">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2"/>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501198" y="1937795"/>
            <a:ext cx="2127476" cy="3167745"/>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0403C16B-AFE0-4C73-8A7E-53BCE86138E2}"/>
              </a:ext>
            </a:extLst>
          </p:cNvPr>
          <p:cNvSpPr>
            <a:spLocks noGrp="1"/>
          </p:cNvSpPr>
          <p:nvPr>
            <p:ph type="pic" sz="quarter" idx="11" hasCustomPrompt="1"/>
          </p:nvPr>
        </p:nvSpPr>
        <p:spPr>
          <a:xfrm>
            <a:off x="2765426"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7" name="Picture Placeholder 2">
            <a:extLst>
              <a:ext uri="{FF2B5EF4-FFF2-40B4-BE49-F238E27FC236}">
                <a16:creationId xmlns:a16="http://schemas.microsoft.com/office/drawing/2014/main" id="{8F4E7577-3CEF-4946-BDE2-326360B15F55}"/>
              </a:ext>
            </a:extLst>
          </p:cNvPr>
          <p:cNvSpPr>
            <a:spLocks noGrp="1"/>
          </p:cNvSpPr>
          <p:nvPr>
            <p:ph type="pic" sz="quarter" idx="12" hasCustomPrompt="1"/>
          </p:nvPr>
        </p:nvSpPr>
        <p:spPr>
          <a:xfrm>
            <a:off x="5029654"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8" name="Picture Placeholder 2">
            <a:extLst>
              <a:ext uri="{FF2B5EF4-FFF2-40B4-BE49-F238E27FC236}">
                <a16:creationId xmlns:a16="http://schemas.microsoft.com/office/drawing/2014/main" id="{FB7D9A27-ABC1-4DB8-9780-F3E4FD2A8263}"/>
              </a:ext>
            </a:extLst>
          </p:cNvPr>
          <p:cNvSpPr>
            <a:spLocks noGrp="1"/>
          </p:cNvSpPr>
          <p:nvPr>
            <p:ph type="pic" sz="quarter" idx="13" hasCustomPrompt="1"/>
          </p:nvPr>
        </p:nvSpPr>
        <p:spPr>
          <a:xfrm>
            <a:off x="7293882"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9" name="Picture Placeholder 2">
            <a:extLst>
              <a:ext uri="{FF2B5EF4-FFF2-40B4-BE49-F238E27FC236}">
                <a16:creationId xmlns:a16="http://schemas.microsoft.com/office/drawing/2014/main" id="{8A1F4A21-B313-457B-BA04-C06D222CC6E9}"/>
              </a:ext>
            </a:extLst>
          </p:cNvPr>
          <p:cNvSpPr>
            <a:spLocks noGrp="1"/>
          </p:cNvSpPr>
          <p:nvPr>
            <p:ph type="pic" sz="quarter" idx="14" hasCustomPrompt="1"/>
          </p:nvPr>
        </p:nvSpPr>
        <p:spPr>
          <a:xfrm>
            <a:off x="9558110" y="1937794"/>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4076621694"/>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preserve="1" userDrawn="1">
  <p:cSld name="1_5 images - Rect-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8368050" y="1937795"/>
            <a:ext cx="2127476" cy="3167745"/>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0403C16B-AFE0-4C73-8A7E-53BCE86138E2}"/>
              </a:ext>
            </a:extLst>
          </p:cNvPr>
          <p:cNvSpPr>
            <a:spLocks noGrp="1"/>
          </p:cNvSpPr>
          <p:nvPr>
            <p:ph type="pic" sz="quarter" idx="11" hasCustomPrompt="1"/>
          </p:nvPr>
        </p:nvSpPr>
        <p:spPr>
          <a:xfrm>
            <a:off x="-6103822"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7" name="Picture Placeholder 2">
            <a:extLst>
              <a:ext uri="{FF2B5EF4-FFF2-40B4-BE49-F238E27FC236}">
                <a16:creationId xmlns:a16="http://schemas.microsoft.com/office/drawing/2014/main" id="{8F4E7577-3CEF-4946-BDE2-326360B15F55}"/>
              </a:ext>
            </a:extLst>
          </p:cNvPr>
          <p:cNvSpPr>
            <a:spLocks noGrp="1"/>
          </p:cNvSpPr>
          <p:nvPr>
            <p:ph type="pic" sz="quarter" idx="12" hasCustomPrompt="1"/>
          </p:nvPr>
        </p:nvSpPr>
        <p:spPr>
          <a:xfrm>
            <a:off x="-3839594"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8" name="Picture Placeholder 2">
            <a:extLst>
              <a:ext uri="{FF2B5EF4-FFF2-40B4-BE49-F238E27FC236}">
                <a16:creationId xmlns:a16="http://schemas.microsoft.com/office/drawing/2014/main" id="{FB7D9A27-ABC1-4DB8-9780-F3E4FD2A8263}"/>
              </a:ext>
            </a:extLst>
          </p:cNvPr>
          <p:cNvSpPr>
            <a:spLocks noGrp="1"/>
          </p:cNvSpPr>
          <p:nvPr>
            <p:ph type="pic" sz="quarter" idx="13" hasCustomPrompt="1"/>
          </p:nvPr>
        </p:nvSpPr>
        <p:spPr>
          <a:xfrm>
            <a:off x="-1575366"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9" name="Picture Placeholder 2">
            <a:extLst>
              <a:ext uri="{FF2B5EF4-FFF2-40B4-BE49-F238E27FC236}">
                <a16:creationId xmlns:a16="http://schemas.microsoft.com/office/drawing/2014/main" id="{8A1F4A21-B313-457B-BA04-C06D222CC6E9}"/>
              </a:ext>
            </a:extLst>
          </p:cNvPr>
          <p:cNvSpPr>
            <a:spLocks noGrp="1"/>
          </p:cNvSpPr>
          <p:nvPr>
            <p:ph type="pic" sz="quarter" idx="14" hasCustomPrompt="1"/>
          </p:nvPr>
        </p:nvSpPr>
        <p:spPr>
          <a:xfrm>
            <a:off x="688862" y="1937794"/>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1813177657"/>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2_5 images - Rect-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6082050" y="1937795"/>
            <a:ext cx="2127476" cy="3167745"/>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0403C16B-AFE0-4C73-8A7E-53BCE86138E2}"/>
              </a:ext>
            </a:extLst>
          </p:cNvPr>
          <p:cNvSpPr>
            <a:spLocks noGrp="1"/>
          </p:cNvSpPr>
          <p:nvPr>
            <p:ph type="pic" sz="quarter" idx="11" hasCustomPrompt="1"/>
          </p:nvPr>
        </p:nvSpPr>
        <p:spPr>
          <a:xfrm>
            <a:off x="-3817822"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7" name="Picture Placeholder 2">
            <a:extLst>
              <a:ext uri="{FF2B5EF4-FFF2-40B4-BE49-F238E27FC236}">
                <a16:creationId xmlns:a16="http://schemas.microsoft.com/office/drawing/2014/main" id="{8F4E7577-3CEF-4946-BDE2-326360B15F55}"/>
              </a:ext>
            </a:extLst>
          </p:cNvPr>
          <p:cNvSpPr>
            <a:spLocks noGrp="1"/>
          </p:cNvSpPr>
          <p:nvPr>
            <p:ph type="pic" sz="quarter" idx="12" hasCustomPrompt="1"/>
          </p:nvPr>
        </p:nvSpPr>
        <p:spPr>
          <a:xfrm>
            <a:off x="-1553594"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8" name="Picture Placeholder 2">
            <a:extLst>
              <a:ext uri="{FF2B5EF4-FFF2-40B4-BE49-F238E27FC236}">
                <a16:creationId xmlns:a16="http://schemas.microsoft.com/office/drawing/2014/main" id="{FB7D9A27-ABC1-4DB8-9780-F3E4FD2A8263}"/>
              </a:ext>
            </a:extLst>
          </p:cNvPr>
          <p:cNvSpPr>
            <a:spLocks noGrp="1"/>
          </p:cNvSpPr>
          <p:nvPr>
            <p:ph type="pic" sz="quarter" idx="13" hasCustomPrompt="1"/>
          </p:nvPr>
        </p:nvSpPr>
        <p:spPr>
          <a:xfrm>
            <a:off x="710634"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9" name="Picture Placeholder 2">
            <a:extLst>
              <a:ext uri="{FF2B5EF4-FFF2-40B4-BE49-F238E27FC236}">
                <a16:creationId xmlns:a16="http://schemas.microsoft.com/office/drawing/2014/main" id="{8A1F4A21-B313-457B-BA04-C06D222CC6E9}"/>
              </a:ext>
            </a:extLst>
          </p:cNvPr>
          <p:cNvSpPr>
            <a:spLocks noGrp="1"/>
          </p:cNvSpPr>
          <p:nvPr>
            <p:ph type="pic" sz="quarter" idx="14" hasCustomPrompt="1"/>
          </p:nvPr>
        </p:nvSpPr>
        <p:spPr>
          <a:xfrm>
            <a:off x="12328412" y="1937794"/>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1506298338"/>
      </p:ext>
    </p:extLst>
  </p:cSld>
  <p:clrMapOvr>
    <a:masterClrMapping/>
  </p:clrMapOvr>
  <p:extLst>
    <p:ext uri="{DCECCB84-F9BA-43D5-87BE-67443E8EF086}">
      <p15:sldGuideLst xmlns:p15="http://schemas.microsoft.com/office/powerpoint/2012/main"/>
    </p:ext>
  </p:extLst>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3_5 images - Rect-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3817369" y="1937795"/>
            <a:ext cx="2127476" cy="3167745"/>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0403C16B-AFE0-4C73-8A7E-53BCE86138E2}"/>
              </a:ext>
            </a:extLst>
          </p:cNvPr>
          <p:cNvSpPr>
            <a:spLocks noGrp="1"/>
          </p:cNvSpPr>
          <p:nvPr>
            <p:ph type="pic" sz="quarter" idx="11" hasCustomPrompt="1"/>
          </p:nvPr>
        </p:nvSpPr>
        <p:spPr>
          <a:xfrm>
            <a:off x="-1553141"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7" name="Picture Placeholder 2">
            <a:extLst>
              <a:ext uri="{FF2B5EF4-FFF2-40B4-BE49-F238E27FC236}">
                <a16:creationId xmlns:a16="http://schemas.microsoft.com/office/drawing/2014/main" id="{8F4E7577-3CEF-4946-BDE2-326360B15F55}"/>
              </a:ext>
            </a:extLst>
          </p:cNvPr>
          <p:cNvSpPr>
            <a:spLocks noGrp="1"/>
          </p:cNvSpPr>
          <p:nvPr>
            <p:ph type="pic" sz="quarter" idx="12" hasCustomPrompt="1"/>
          </p:nvPr>
        </p:nvSpPr>
        <p:spPr>
          <a:xfrm>
            <a:off x="711087"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8" name="Picture Placeholder 2">
            <a:extLst>
              <a:ext uri="{FF2B5EF4-FFF2-40B4-BE49-F238E27FC236}">
                <a16:creationId xmlns:a16="http://schemas.microsoft.com/office/drawing/2014/main" id="{FB7D9A27-ABC1-4DB8-9780-F3E4FD2A8263}"/>
              </a:ext>
            </a:extLst>
          </p:cNvPr>
          <p:cNvSpPr>
            <a:spLocks noGrp="1"/>
          </p:cNvSpPr>
          <p:nvPr>
            <p:ph type="pic" sz="quarter" idx="13" hasCustomPrompt="1"/>
          </p:nvPr>
        </p:nvSpPr>
        <p:spPr>
          <a:xfrm>
            <a:off x="12350184"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9" name="Picture Placeholder 2">
            <a:extLst>
              <a:ext uri="{FF2B5EF4-FFF2-40B4-BE49-F238E27FC236}">
                <a16:creationId xmlns:a16="http://schemas.microsoft.com/office/drawing/2014/main" id="{8A1F4A21-B313-457B-BA04-C06D222CC6E9}"/>
              </a:ext>
            </a:extLst>
          </p:cNvPr>
          <p:cNvSpPr>
            <a:spLocks noGrp="1"/>
          </p:cNvSpPr>
          <p:nvPr>
            <p:ph type="pic" sz="quarter" idx="14" hasCustomPrompt="1"/>
          </p:nvPr>
        </p:nvSpPr>
        <p:spPr>
          <a:xfrm>
            <a:off x="14614412" y="1937794"/>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1904425287"/>
      </p:ext>
    </p:extLst>
  </p:cSld>
  <p:clrMapOvr>
    <a:masterClrMapping/>
  </p:clrMapOvr>
  <p:extLst>
    <p:ext uri="{DCECCB84-F9BA-43D5-87BE-67443E8EF086}">
      <p15:sldGuideLst xmlns:p15="http://schemas.microsoft.com/office/powerpoint/2012/main"/>
    </p:ext>
  </p:extLst>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userDrawn="1">
  <p:cSld name="4_5 images - Rect-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1572191" y="1937795"/>
            <a:ext cx="2127476" cy="3167745"/>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0403C16B-AFE0-4C73-8A7E-53BCE86138E2}"/>
              </a:ext>
            </a:extLst>
          </p:cNvPr>
          <p:cNvSpPr>
            <a:spLocks noGrp="1"/>
          </p:cNvSpPr>
          <p:nvPr>
            <p:ph type="pic" sz="quarter" idx="11" hasCustomPrompt="1"/>
          </p:nvPr>
        </p:nvSpPr>
        <p:spPr>
          <a:xfrm>
            <a:off x="692037"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7" name="Picture Placeholder 2">
            <a:extLst>
              <a:ext uri="{FF2B5EF4-FFF2-40B4-BE49-F238E27FC236}">
                <a16:creationId xmlns:a16="http://schemas.microsoft.com/office/drawing/2014/main" id="{8F4E7577-3CEF-4946-BDE2-326360B15F55}"/>
              </a:ext>
            </a:extLst>
          </p:cNvPr>
          <p:cNvSpPr>
            <a:spLocks noGrp="1"/>
          </p:cNvSpPr>
          <p:nvPr>
            <p:ph type="pic" sz="quarter" idx="12" hasCustomPrompt="1"/>
          </p:nvPr>
        </p:nvSpPr>
        <p:spPr>
          <a:xfrm>
            <a:off x="12429106"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8" name="Picture Placeholder 2">
            <a:extLst>
              <a:ext uri="{FF2B5EF4-FFF2-40B4-BE49-F238E27FC236}">
                <a16:creationId xmlns:a16="http://schemas.microsoft.com/office/drawing/2014/main" id="{FB7D9A27-ABC1-4DB8-9780-F3E4FD2A8263}"/>
              </a:ext>
            </a:extLst>
          </p:cNvPr>
          <p:cNvSpPr>
            <a:spLocks noGrp="1"/>
          </p:cNvSpPr>
          <p:nvPr>
            <p:ph type="pic" sz="quarter" idx="13" hasCustomPrompt="1"/>
          </p:nvPr>
        </p:nvSpPr>
        <p:spPr>
          <a:xfrm>
            <a:off x="14693334"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9" name="Picture Placeholder 2">
            <a:extLst>
              <a:ext uri="{FF2B5EF4-FFF2-40B4-BE49-F238E27FC236}">
                <a16:creationId xmlns:a16="http://schemas.microsoft.com/office/drawing/2014/main" id="{8A1F4A21-B313-457B-BA04-C06D222CC6E9}"/>
              </a:ext>
            </a:extLst>
          </p:cNvPr>
          <p:cNvSpPr>
            <a:spLocks noGrp="1"/>
          </p:cNvSpPr>
          <p:nvPr>
            <p:ph type="pic" sz="quarter" idx="14" hasCustomPrompt="1"/>
          </p:nvPr>
        </p:nvSpPr>
        <p:spPr>
          <a:xfrm>
            <a:off x="16957562" y="1937794"/>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2044397141"/>
      </p:ext>
    </p:extLst>
  </p:cSld>
  <p:clrMapOvr>
    <a:masterClrMapping/>
  </p:clrMapOvr>
  <p:extLst>
    <p:ext uri="{DCECCB84-F9BA-43D5-87BE-67443E8EF086}">
      <p15:sldGuideLst xmlns:p15="http://schemas.microsoft.com/office/powerpoint/2012/main"/>
    </p:ext>
  </p:extLst>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5_5 images - Rect-  team">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711087" y="1937795"/>
            <a:ext cx="2127476" cy="3167745"/>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0403C16B-AFE0-4C73-8A7E-53BCE86138E2}"/>
              </a:ext>
            </a:extLst>
          </p:cNvPr>
          <p:cNvSpPr>
            <a:spLocks noGrp="1"/>
          </p:cNvSpPr>
          <p:nvPr>
            <p:ph type="pic" sz="quarter" idx="11" hasCustomPrompt="1"/>
          </p:nvPr>
        </p:nvSpPr>
        <p:spPr>
          <a:xfrm>
            <a:off x="12382500"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7" name="Picture Placeholder 2">
            <a:extLst>
              <a:ext uri="{FF2B5EF4-FFF2-40B4-BE49-F238E27FC236}">
                <a16:creationId xmlns:a16="http://schemas.microsoft.com/office/drawing/2014/main" id="{8F4E7577-3CEF-4946-BDE2-326360B15F55}"/>
              </a:ext>
            </a:extLst>
          </p:cNvPr>
          <p:cNvSpPr>
            <a:spLocks noGrp="1"/>
          </p:cNvSpPr>
          <p:nvPr>
            <p:ph type="pic" sz="quarter" idx="12" hasCustomPrompt="1"/>
          </p:nvPr>
        </p:nvSpPr>
        <p:spPr>
          <a:xfrm>
            <a:off x="14646728"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8" name="Picture Placeholder 2">
            <a:extLst>
              <a:ext uri="{FF2B5EF4-FFF2-40B4-BE49-F238E27FC236}">
                <a16:creationId xmlns:a16="http://schemas.microsoft.com/office/drawing/2014/main" id="{FB7D9A27-ABC1-4DB8-9780-F3E4FD2A8263}"/>
              </a:ext>
            </a:extLst>
          </p:cNvPr>
          <p:cNvSpPr>
            <a:spLocks noGrp="1"/>
          </p:cNvSpPr>
          <p:nvPr>
            <p:ph type="pic" sz="quarter" idx="13" hasCustomPrompt="1"/>
          </p:nvPr>
        </p:nvSpPr>
        <p:spPr>
          <a:xfrm>
            <a:off x="16910956" y="1937795"/>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9" name="Picture Placeholder 2">
            <a:extLst>
              <a:ext uri="{FF2B5EF4-FFF2-40B4-BE49-F238E27FC236}">
                <a16:creationId xmlns:a16="http://schemas.microsoft.com/office/drawing/2014/main" id="{8A1F4A21-B313-457B-BA04-C06D222CC6E9}"/>
              </a:ext>
            </a:extLst>
          </p:cNvPr>
          <p:cNvSpPr>
            <a:spLocks noGrp="1"/>
          </p:cNvSpPr>
          <p:nvPr>
            <p:ph type="pic" sz="quarter" idx="14" hasCustomPrompt="1"/>
          </p:nvPr>
        </p:nvSpPr>
        <p:spPr>
          <a:xfrm>
            <a:off x="19175184" y="1937794"/>
            <a:ext cx="2127476" cy="316774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378414801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ngle Image 4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345233" y="541176"/>
            <a:ext cx="5029200" cy="5766318"/>
          </a:xfrm>
          <a:prstGeom prst="rect">
            <a:avLst/>
          </a:prstGeom>
          <a:pattFill prst="wdDnDiag">
            <a:fgClr>
              <a:schemeClr val="tx1">
                <a:lumMod val="25000"/>
                <a:lumOff val="75000"/>
              </a:schemeClr>
            </a:fgClr>
            <a:bgClr>
              <a:schemeClr val="bg1"/>
            </a:bgClr>
          </a:pattFill>
          <a:effectLst>
            <a:outerShdw blurRad="254000" algn="ctr" rotWithShape="0">
              <a:prstClr val="black">
                <a:alpha val="20000"/>
              </a:prstClr>
            </a:outerShdw>
          </a:effectLst>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2301626208"/>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4 images - Rect with about -  team">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735079" y="1752732"/>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9" name="Picture Placeholder 2">
            <a:extLst>
              <a:ext uri="{FF2B5EF4-FFF2-40B4-BE49-F238E27FC236}">
                <a16:creationId xmlns:a16="http://schemas.microsoft.com/office/drawing/2014/main" id="{3C1924ED-C7B1-4FE7-8027-CF7DBACFF7F9}"/>
              </a:ext>
            </a:extLst>
          </p:cNvPr>
          <p:cNvSpPr>
            <a:spLocks noGrp="1"/>
          </p:cNvSpPr>
          <p:nvPr>
            <p:ph type="pic" sz="quarter" idx="11" hasCustomPrompt="1"/>
          </p:nvPr>
        </p:nvSpPr>
        <p:spPr>
          <a:xfrm>
            <a:off x="3589027" y="1752732"/>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0" name="Picture Placeholder 2">
            <a:extLst>
              <a:ext uri="{FF2B5EF4-FFF2-40B4-BE49-F238E27FC236}">
                <a16:creationId xmlns:a16="http://schemas.microsoft.com/office/drawing/2014/main" id="{64D67F7A-E6BE-496D-A348-33E2CA194EE2}"/>
              </a:ext>
            </a:extLst>
          </p:cNvPr>
          <p:cNvSpPr>
            <a:spLocks noGrp="1"/>
          </p:cNvSpPr>
          <p:nvPr>
            <p:ph type="pic" sz="quarter" idx="12" hasCustomPrompt="1"/>
          </p:nvPr>
        </p:nvSpPr>
        <p:spPr>
          <a:xfrm>
            <a:off x="6442974" y="1752732"/>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3" name="Picture Placeholder 2">
            <a:extLst>
              <a:ext uri="{FF2B5EF4-FFF2-40B4-BE49-F238E27FC236}">
                <a16:creationId xmlns:a16="http://schemas.microsoft.com/office/drawing/2014/main" id="{563F2136-5119-4D52-B7CC-3467C8A413D2}"/>
              </a:ext>
            </a:extLst>
          </p:cNvPr>
          <p:cNvSpPr>
            <a:spLocks noGrp="1"/>
          </p:cNvSpPr>
          <p:nvPr>
            <p:ph type="pic" sz="quarter" idx="13" hasCustomPrompt="1"/>
          </p:nvPr>
        </p:nvSpPr>
        <p:spPr>
          <a:xfrm>
            <a:off x="9296921" y="1752732"/>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1273903203"/>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preserve="1" userDrawn="1">
  <p:cSld name="8 images - rect with about - team">
    <p:spTree>
      <p:nvGrpSpPr>
        <p:cNvPr id="1" name=""/>
        <p:cNvGrpSpPr/>
        <p:nvPr/>
      </p:nvGrpSpPr>
      <p:grpSpPr>
        <a:xfrm>
          <a:off x="0" y="0"/>
          <a:ext cx="0" cy="0"/>
          <a:chOff x="0" y="0"/>
          <a:chExt cx="0" cy="0"/>
        </a:xfrm>
      </p:grpSpPr>
      <p:sp>
        <p:nvSpPr>
          <p:cNvPr id="18" name="Picture Placeholder 2">
            <a:extLst>
              <a:ext uri="{FF2B5EF4-FFF2-40B4-BE49-F238E27FC236}">
                <a16:creationId xmlns:a16="http://schemas.microsoft.com/office/drawing/2014/main" id="{059DF7B8-8FD6-4AA2-B829-8D4DB6F6AD05}"/>
              </a:ext>
            </a:extLst>
          </p:cNvPr>
          <p:cNvSpPr>
            <a:spLocks noGrp="1"/>
          </p:cNvSpPr>
          <p:nvPr>
            <p:ph type="pic" sz="quarter" idx="29" hasCustomPrompt="1"/>
          </p:nvPr>
        </p:nvSpPr>
        <p:spPr>
          <a:xfrm>
            <a:off x="1054099" y="3919144"/>
            <a:ext cx="1425600" cy="1425575"/>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9" name="Picture Placeholder 2">
            <a:extLst>
              <a:ext uri="{FF2B5EF4-FFF2-40B4-BE49-F238E27FC236}">
                <a16:creationId xmlns:a16="http://schemas.microsoft.com/office/drawing/2014/main" id="{6416B38A-FA4E-4F10-93A2-92536D83E46D}"/>
              </a:ext>
            </a:extLst>
          </p:cNvPr>
          <p:cNvSpPr>
            <a:spLocks noGrp="1"/>
          </p:cNvSpPr>
          <p:nvPr>
            <p:ph type="pic" sz="quarter" idx="30" hasCustomPrompt="1"/>
          </p:nvPr>
        </p:nvSpPr>
        <p:spPr>
          <a:xfrm>
            <a:off x="3939442" y="3919144"/>
            <a:ext cx="1412875" cy="142557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0" name="Picture Placeholder 2">
            <a:extLst>
              <a:ext uri="{FF2B5EF4-FFF2-40B4-BE49-F238E27FC236}">
                <a16:creationId xmlns:a16="http://schemas.microsoft.com/office/drawing/2014/main" id="{78BF991D-E036-4504-B740-87328D703238}"/>
              </a:ext>
            </a:extLst>
          </p:cNvPr>
          <p:cNvSpPr>
            <a:spLocks noGrp="1"/>
          </p:cNvSpPr>
          <p:nvPr>
            <p:ph type="pic" sz="quarter" idx="31" hasCustomPrompt="1"/>
          </p:nvPr>
        </p:nvSpPr>
        <p:spPr>
          <a:xfrm>
            <a:off x="6824784" y="3919144"/>
            <a:ext cx="1412875" cy="142557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1" name="Picture Placeholder 2">
            <a:extLst>
              <a:ext uri="{FF2B5EF4-FFF2-40B4-BE49-F238E27FC236}">
                <a16:creationId xmlns:a16="http://schemas.microsoft.com/office/drawing/2014/main" id="{CF6866B4-4EEE-457A-8999-E707B8E8ABC9}"/>
              </a:ext>
            </a:extLst>
          </p:cNvPr>
          <p:cNvSpPr>
            <a:spLocks noGrp="1"/>
          </p:cNvSpPr>
          <p:nvPr>
            <p:ph type="pic" sz="quarter" idx="32" hasCustomPrompt="1"/>
          </p:nvPr>
        </p:nvSpPr>
        <p:spPr>
          <a:xfrm>
            <a:off x="9707872" y="3919456"/>
            <a:ext cx="1412875" cy="142557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 name="Picture Placeholder 2">
            <a:extLst>
              <a:ext uri="{FF2B5EF4-FFF2-40B4-BE49-F238E27FC236}">
                <a16:creationId xmlns:a16="http://schemas.microsoft.com/office/drawing/2014/main" id="{13AF2CD5-BA7B-4069-BD7D-41F814DEDB4A}"/>
              </a:ext>
            </a:extLst>
          </p:cNvPr>
          <p:cNvSpPr>
            <a:spLocks noGrp="1"/>
          </p:cNvSpPr>
          <p:nvPr>
            <p:ph type="pic" sz="quarter" idx="25" hasCustomPrompt="1"/>
          </p:nvPr>
        </p:nvSpPr>
        <p:spPr>
          <a:xfrm>
            <a:off x="1054099" y="1679122"/>
            <a:ext cx="1425600" cy="1425575"/>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4" name="Picture Placeholder 2">
            <a:extLst>
              <a:ext uri="{FF2B5EF4-FFF2-40B4-BE49-F238E27FC236}">
                <a16:creationId xmlns:a16="http://schemas.microsoft.com/office/drawing/2014/main" id="{D54D73A2-3EEE-4B62-B64B-7AACF43C47A0}"/>
              </a:ext>
            </a:extLst>
          </p:cNvPr>
          <p:cNvSpPr>
            <a:spLocks noGrp="1"/>
          </p:cNvSpPr>
          <p:nvPr>
            <p:ph type="pic" sz="quarter" idx="26" hasCustomPrompt="1"/>
          </p:nvPr>
        </p:nvSpPr>
        <p:spPr>
          <a:xfrm>
            <a:off x="3939442" y="1683432"/>
            <a:ext cx="1412875" cy="142557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5" name="Picture Placeholder 2">
            <a:extLst>
              <a:ext uri="{FF2B5EF4-FFF2-40B4-BE49-F238E27FC236}">
                <a16:creationId xmlns:a16="http://schemas.microsoft.com/office/drawing/2014/main" id="{961C4D71-3902-4E3F-AF48-A2BB2E915505}"/>
              </a:ext>
            </a:extLst>
          </p:cNvPr>
          <p:cNvSpPr>
            <a:spLocks noGrp="1"/>
          </p:cNvSpPr>
          <p:nvPr>
            <p:ph type="pic" sz="quarter" idx="27" hasCustomPrompt="1"/>
          </p:nvPr>
        </p:nvSpPr>
        <p:spPr>
          <a:xfrm>
            <a:off x="6824784" y="1683432"/>
            <a:ext cx="1412875" cy="142557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7" name="Picture Placeholder 2">
            <a:extLst>
              <a:ext uri="{FF2B5EF4-FFF2-40B4-BE49-F238E27FC236}">
                <a16:creationId xmlns:a16="http://schemas.microsoft.com/office/drawing/2014/main" id="{DAF1E7DD-50FA-462F-99CD-F05038A10FC4}"/>
              </a:ext>
            </a:extLst>
          </p:cNvPr>
          <p:cNvSpPr>
            <a:spLocks noGrp="1"/>
          </p:cNvSpPr>
          <p:nvPr>
            <p:ph type="pic" sz="quarter" idx="28" hasCustomPrompt="1"/>
          </p:nvPr>
        </p:nvSpPr>
        <p:spPr>
          <a:xfrm>
            <a:off x="9707872" y="1683744"/>
            <a:ext cx="1412875" cy="1425575"/>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145014068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userDrawn="1">
  <p:cSld name="10 images - team 5">
    <p:spTree>
      <p:nvGrpSpPr>
        <p:cNvPr id="1" name=""/>
        <p:cNvGrpSpPr/>
        <p:nvPr/>
      </p:nvGrpSpPr>
      <p:grpSpPr>
        <a:xfrm>
          <a:off x="0" y="0"/>
          <a:ext cx="0" cy="0"/>
          <a:chOff x="0" y="0"/>
          <a:chExt cx="0" cy="0"/>
        </a:xfrm>
      </p:grpSpPr>
      <p:sp>
        <p:nvSpPr>
          <p:cNvPr id="38" name="Picture Placeholder 2">
            <a:extLst>
              <a:ext uri="{FF2B5EF4-FFF2-40B4-BE49-F238E27FC236}">
                <a16:creationId xmlns:a16="http://schemas.microsoft.com/office/drawing/2014/main" id="{5C09755D-34F5-497F-AC11-EF83D8E62500}"/>
              </a:ext>
            </a:extLst>
          </p:cNvPr>
          <p:cNvSpPr>
            <a:spLocks noGrp="1"/>
          </p:cNvSpPr>
          <p:nvPr>
            <p:ph type="pic" sz="quarter" idx="11" hasCustomPrompt="1"/>
          </p:nvPr>
        </p:nvSpPr>
        <p:spPr>
          <a:xfrm>
            <a:off x="987706" y="1705351"/>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9" name="Picture Placeholder 2">
            <a:extLst>
              <a:ext uri="{FF2B5EF4-FFF2-40B4-BE49-F238E27FC236}">
                <a16:creationId xmlns:a16="http://schemas.microsoft.com/office/drawing/2014/main" id="{556C6852-39AD-40BC-99C0-AC0B766F2F51}"/>
              </a:ext>
            </a:extLst>
          </p:cNvPr>
          <p:cNvSpPr>
            <a:spLocks noGrp="1"/>
          </p:cNvSpPr>
          <p:nvPr>
            <p:ph type="pic" sz="quarter" idx="12" hasCustomPrompt="1"/>
          </p:nvPr>
        </p:nvSpPr>
        <p:spPr>
          <a:xfrm>
            <a:off x="3084653" y="1705351"/>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0" name="Picture Placeholder 2">
            <a:extLst>
              <a:ext uri="{FF2B5EF4-FFF2-40B4-BE49-F238E27FC236}">
                <a16:creationId xmlns:a16="http://schemas.microsoft.com/office/drawing/2014/main" id="{7DE59B39-4659-418A-8EDC-72F41917436A}"/>
              </a:ext>
            </a:extLst>
          </p:cNvPr>
          <p:cNvSpPr>
            <a:spLocks noGrp="1"/>
          </p:cNvSpPr>
          <p:nvPr>
            <p:ph type="pic" sz="quarter" idx="13" hasCustomPrompt="1"/>
          </p:nvPr>
        </p:nvSpPr>
        <p:spPr>
          <a:xfrm>
            <a:off x="5181600" y="1705351"/>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1" name="Picture Placeholder 2">
            <a:extLst>
              <a:ext uri="{FF2B5EF4-FFF2-40B4-BE49-F238E27FC236}">
                <a16:creationId xmlns:a16="http://schemas.microsoft.com/office/drawing/2014/main" id="{71721EE9-DC48-4A90-8166-69B1BE2884A8}"/>
              </a:ext>
            </a:extLst>
          </p:cNvPr>
          <p:cNvSpPr>
            <a:spLocks noGrp="1"/>
          </p:cNvSpPr>
          <p:nvPr>
            <p:ph type="pic" sz="quarter" idx="14" hasCustomPrompt="1"/>
          </p:nvPr>
        </p:nvSpPr>
        <p:spPr>
          <a:xfrm>
            <a:off x="7278547" y="1705351"/>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2" name="Picture Placeholder 2">
            <a:extLst>
              <a:ext uri="{FF2B5EF4-FFF2-40B4-BE49-F238E27FC236}">
                <a16:creationId xmlns:a16="http://schemas.microsoft.com/office/drawing/2014/main" id="{BF1C6F22-E486-4A65-BA9A-D5DDE1711C7E}"/>
              </a:ext>
            </a:extLst>
          </p:cNvPr>
          <p:cNvSpPr>
            <a:spLocks noGrp="1"/>
          </p:cNvSpPr>
          <p:nvPr>
            <p:ph type="pic" sz="quarter" idx="15" hasCustomPrompt="1"/>
          </p:nvPr>
        </p:nvSpPr>
        <p:spPr>
          <a:xfrm>
            <a:off x="9375494" y="1705351"/>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3" name="Picture Placeholder 2">
            <a:extLst>
              <a:ext uri="{FF2B5EF4-FFF2-40B4-BE49-F238E27FC236}">
                <a16:creationId xmlns:a16="http://schemas.microsoft.com/office/drawing/2014/main" id="{1250D8CA-8C33-40A0-A305-872F163EFFBC}"/>
              </a:ext>
            </a:extLst>
          </p:cNvPr>
          <p:cNvSpPr>
            <a:spLocks noGrp="1"/>
          </p:cNvSpPr>
          <p:nvPr>
            <p:ph type="pic" sz="quarter" idx="16" hasCustomPrompt="1"/>
          </p:nvPr>
        </p:nvSpPr>
        <p:spPr>
          <a:xfrm>
            <a:off x="987706" y="3886698"/>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4" name="Picture Placeholder 2">
            <a:extLst>
              <a:ext uri="{FF2B5EF4-FFF2-40B4-BE49-F238E27FC236}">
                <a16:creationId xmlns:a16="http://schemas.microsoft.com/office/drawing/2014/main" id="{982D066C-C010-4B6B-9517-1EDBA78D57F8}"/>
              </a:ext>
            </a:extLst>
          </p:cNvPr>
          <p:cNvSpPr>
            <a:spLocks noGrp="1"/>
          </p:cNvSpPr>
          <p:nvPr>
            <p:ph type="pic" sz="quarter" idx="17" hasCustomPrompt="1"/>
          </p:nvPr>
        </p:nvSpPr>
        <p:spPr>
          <a:xfrm>
            <a:off x="3084653" y="3886698"/>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5" name="Picture Placeholder 2">
            <a:extLst>
              <a:ext uri="{FF2B5EF4-FFF2-40B4-BE49-F238E27FC236}">
                <a16:creationId xmlns:a16="http://schemas.microsoft.com/office/drawing/2014/main" id="{971E7C66-C6C2-43FE-862B-A32FA2F277E1}"/>
              </a:ext>
            </a:extLst>
          </p:cNvPr>
          <p:cNvSpPr>
            <a:spLocks noGrp="1"/>
          </p:cNvSpPr>
          <p:nvPr>
            <p:ph type="pic" sz="quarter" idx="18" hasCustomPrompt="1"/>
          </p:nvPr>
        </p:nvSpPr>
        <p:spPr>
          <a:xfrm>
            <a:off x="5181600" y="3886698"/>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6" name="Picture Placeholder 2">
            <a:extLst>
              <a:ext uri="{FF2B5EF4-FFF2-40B4-BE49-F238E27FC236}">
                <a16:creationId xmlns:a16="http://schemas.microsoft.com/office/drawing/2014/main" id="{85838117-36BC-4337-B825-5D42725E7DA4}"/>
              </a:ext>
            </a:extLst>
          </p:cNvPr>
          <p:cNvSpPr>
            <a:spLocks noGrp="1"/>
          </p:cNvSpPr>
          <p:nvPr>
            <p:ph type="pic" sz="quarter" idx="19" hasCustomPrompt="1"/>
          </p:nvPr>
        </p:nvSpPr>
        <p:spPr>
          <a:xfrm>
            <a:off x="7278547" y="3886698"/>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7" name="Picture Placeholder 2">
            <a:extLst>
              <a:ext uri="{FF2B5EF4-FFF2-40B4-BE49-F238E27FC236}">
                <a16:creationId xmlns:a16="http://schemas.microsoft.com/office/drawing/2014/main" id="{5401C3BB-30A5-476C-878F-87E8566B020A}"/>
              </a:ext>
            </a:extLst>
          </p:cNvPr>
          <p:cNvSpPr>
            <a:spLocks noGrp="1"/>
          </p:cNvSpPr>
          <p:nvPr>
            <p:ph type="pic" sz="quarter" idx="20" hasCustomPrompt="1"/>
          </p:nvPr>
        </p:nvSpPr>
        <p:spPr>
          <a:xfrm>
            <a:off x="9375494" y="3886698"/>
            <a:ext cx="1828800" cy="192024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213773976"/>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preserve="1" userDrawn="1">
  <p:cSld name="5 images - team 5">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0" name="Picture Placeholder 2">
            <a:extLst>
              <a:ext uri="{FF2B5EF4-FFF2-40B4-BE49-F238E27FC236}">
                <a16:creationId xmlns:a16="http://schemas.microsoft.com/office/drawing/2014/main" id="{F73D7CE3-5FF1-4AC8-A55D-4418395408CA}"/>
              </a:ext>
            </a:extLst>
          </p:cNvPr>
          <p:cNvSpPr>
            <a:spLocks noGrp="1"/>
          </p:cNvSpPr>
          <p:nvPr>
            <p:ph type="pic" sz="quarter" idx="11" hasCustomPrompt="1"/>
          </p:nvPr>
        </p:nvSpPr>
        <p:spPr>
          <a:xfrm>
            <a:off x="886103" y="1810431"/>
            <a:ext cx="1951116" cy="389186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1" name="Picture Placeholder 2">
            <a:extLst>
              <a:ext uri="{FF2B5EF4-FFF2-40B4-BE49-F238E27FC236}">
                <a16:creationId xmlns:a16="http://schemas.microsoft.com/office/drawing/2014/main" id="{40CE420D-59AC-433A-A8AC-BE2289011952}"/>
              </a:ext>
            </a:extLst>
          </p:cNvPr>
          <p:cNvSpPr>
            <a:spLocks noGrp="1"/>
          </p:cNvSpPr>
          <p:nvPr>
            <p:ph type="pic" sz="quarter" idx="12" hasCustomPrompt="1"/>
          </p:nvPr>
        </p:nvSpPr>
        <p:spPr>
          <a:xfrm>
            <a:off x="3003271" y="1810431"/>
            <a:ext cx="1951116" cy="389186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2" name="Picture Placeholder 2">
            <a:extLst>
              <a:ext uri="{FF2B5EF4-FFF2-40B4-BE49-F238E27FC236}">
                <a16:creationId xmlns:a16="http://schemas.microsoft.com/office/drawing/2014/main" id="{4D7F8998-62BE-402D-AC11-DBB7D2808B4A}"/>
              </a:ext>
            </a:extLst>
          </p:cNvPr>
          <p:cNvSpPr>
            <a:spLocks noGrp="1"/>
          </p:cNvSpPr>
          <p:nvPr>
            <p:ph type="pic" sz="quarter" idx="13" hasCustomPrompt="1"/>
          </p:nvPr>
        </p:nvSpPr>
        <p:spPr>
          <a:xfrm>
            <a:off x="5120439" y="1810431"/>
            <a:ext cx="1951116" cy="389186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3" name="Picture Placeholder 2">
            <a:extLst>
              <a:ext uri="{FF2B5EF4-FFF2-40B4-BE49-F238E27FC236}">
                <a16:creationId xmlns:a16="http://schemas.microsoft.com/office/drawing/2014/main" id="{27B8BFC5-50A3-4A70-B33B-686B1D794984}"/>
              </a:ext>
            </a:extLst>
          </p:cNvPr>
          <p:cNvSpPr>
            <a:spLocks noGrp="1"/>
          </p:cNvSpPr>
          <p:nvPr>
            <p:ph type="pic" sz="quarter" idx="14" hasCustomPrompt="1"/>
          </p:nvPr>
        </p:nvSpPr>
        <p:spPr>
          <a:xfrm>
            <a:off x="7237607" y="1810431"/>
            <a:ext cx="1951116" cy="389186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4" name="Picture Placeholder 2">
            <a:extLst>
              <a:ext uri="{FF2B5EF4-FFF2-40B4-BE49-F238E27FC236}">
                <a16:creationId xmlns:a16="http://schemas.microsoft.com/office/drawing/2014/main" id="{ABB374A7-4BA7-4165-90D5-B02338734D66}"/>
              </a:ext>
            </a:extLst>
          </p:cNvPr>
          <p:cNvSpPr>
            <a:spLocks noGrp="1"/>
          </p:cNvSpPr>
          <p:nvPr>
            <p:ph type="pic" sz="quarter" idx="15" hasCustomPrompt="1"/>
          </p:nvPr>
        </p:nvSpPr>
        <p:spPr>
          <a:xfrm>
            <a:off x="9354775" y="1810431"/>
            <a:ext cx="1951116" cy="389186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2080078072"/>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preserve="1" userDrawn="1">
  <p:cSld name="5 images - team 6">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0" name="Picture Placeholder 2">
            <a:extLst>
              <a:ext uri="{FF2B5EF4-FFF2-40B4-BE49-F238E27FC236}">
                <a16:creationId xmlns:a16="http://schemas.microsoft.com/office/drawing/2014/main" id="{F73D7CE3-5FF1-4AC8-A55D-4418395408CA}"/>
              </a:ext>
            </a:extLst>
          </p:cNvPr>
          <p:cNvSpPr>
            <a:spLocks noGrp="1"/>
          </p:cNvSpPr>
          <p:nvPr>
            <p:ph type="pic" sz="quarter" idx="11" hasCustomPrompt="1"/>
          </p:nvPr>
        </p:nvSpPr>
        <p:spPr>
          <a:xfrm>
            <a:off x="886103" y="1835831"/>
            <a:ext cx="1800000" cy="1800000"/>
          </a:xfrm>
          <a:prstGeom prst="ellipse">
            <a:avLst/>
          </a:prstGeom>
          <a:pattFill prst="wdDnDiag">
            <a:fgClr>
              <a:schemeClr val="tx1">
                <a:lumMod val="25000"/>
                <a:lumOff val="75000"/>
              </a:schemeClr>
            </a:fgClr>
            <a:bgClr>
              <a:schemeClr val="bg1"/>
            </a:bgClr>
          </a:pattFill>
          <a:effectLst>
            <a:outerShdw blurRad="254000" algn="ctr" rotWithShape="0">
              <a:prstClr val="black">
                <a:alpha val="20000"/>
              </a:prstClr>
            </a:outerShdw>
          </a:effectLst>
        </p:spPr>
        <p:txBody>
          <a:bodyPr anchor="ctr"/>
          <a:lstStyle>
            <a:lvl1pPr marL="0" indent="0" algn="ctr">
              <a:buNone/>
              <a:defRPr sz="1800">
                <a:solidFill>
                  <a:schemeClr val="tx1"/>
                </a:solidFill>
              </a:defRPr>
            </a:lvl1pPr>
          </a:lstStyle>
          <a:p>
            <a:r>
              <a:rPr lang="en-MY" dirty="0"/>
              <a:t>Insert your image here</a:t>
            </a:r>
          </a:p>
        </p:txBody>
      </p:sp>
      <p:sp>
        <p:nvSpPr>
          <p:cNvPr id="10" name="Picture Placeholder 2">
            <a:extLst>
              <a:ext uri="{FF2B5EF4-FFF2-40B4-BE49-F238E27FC236}">
                <a16:creationId xmlns:a16="http://schemas.microsoft.com/office/drawing/2014/main" id="{0495899D-1316-4274-AEEE-776EF01B6D4E}"/>
              </a:ext>
            </a:extLst>
          </p:cNvPr>
          <p:cNvSpPr>
            <a:spLocks noGrp="1"/>
          </p:cNvSpPr>
          <p:nvPr>
            <p:ph type="pic" sz="quarter" idx="13" hasCustomPrompt="1"/>
          </p:nvPr>
        </p:nvSpPr>
        <p:spPr>
          <a:xfrm>
            <a:off x="3039026" y="1835831"/>
            <a:ext cx="1800000" cy="1800000"/>
          </a:xfrm>
          <a:prstGeom prst="ellipse">
            <a:avLst/>
          </a:prstGeom>
          <a:pattFill prst="wdDnDiag">
            <a:fgClr>
              <a:schemeClr val="tx1">
                <a:lumMod val="25000"/>
                <a:lumOff val="75000"/>
              </a:schemeClr>
            </a:fgClr>
            <a:bgClr>
              <a:schemeClr val="bg1"/>
            </a:bgClr>
          </a:pattFill>
          <a:effectLst>
            <a:outerShdw blurRad="254000" algn="ctr" rotWithShape="0">
              <a:prstClr val="black">
                <a:alpha val="20000"/>
              </a:prstClr>
            </a:outerShdw>
          </a:effectLst>
        </p:spPr>
        <p:txBody>
          <a:bodyPr anchor="ctr"/>
          <a:lstStyle>
            <a:lvl1pPr marL="0" indent="0" algn="ctr">
              <a:buNone/>
              <a:defRPr sz="1800">
                <a:solidFill>
                  <a:schemeClr val="tx1"/>
                </a:solidFill>
              </a:defRPr>
            </a:lvl1pPr>
          </a:lstStyle>
          <a:p>
            <a:r>
              <a:rPr lang="en-MY" dirty="0"/>
              <a:t>Insert your image here</a:t>
            </a:r>
          </a:p>
        </p:txBody>
      </p:sp>
      <p:sp>
        <p:nvSpPr>
          <p:cNvPr id="13" name="Picture Placeholder 2">
            <a:extLst>
              <a:ext uri="{FF2B5EF4-FFF2-40B4-BE49-F238E27FC236}">
                <a16:creationId xmlns:a16="http://schemas.microsoft.com/office/drawing/2014/main" id="{249E2B2C-1F93-4949-9126-2FF3650AE445}"/>
              </a:ext>
            </a:extLst>
          </p:cNvPr>
          <p:cNvSpPr>
            <a:spLocks noGrp="1"/>
          </p:cNvSpPr>
          <p:nvPr>
            <p:ph type="pic" sz="quarter" idx="14" hasCustomPrompt="1"/>
          </p:nvPr>
        </p:nvSpPr>
        <p:spPr>
          <a:xfrm>
            <a:off x="5191949" y="1835831"/>
            <a:ext cx="1800000" cy="1800000"/>
          </a:xfrm>
          <a:prstGeom prst="ellipse">
            <a:avLst/>
          </a:prstGeom>
          <a:pattFill prst="wdDnDiag">
            <a:fgClr>
              <a:schemeClr val="tx1">
                <a:lumMod val="25000"/>
                <a:lumOff val="75000"/>
              </a:schemeClr>
            </a:fgClr>
            <a:bgClr>
              <a:schemeClr val="bg1"/>
            </a:bgClr>
          </a:pattFill>
          <a:effectLst>
            <a:outerShdw blurRad="254000" algn="ctr" rotWithShape="0">
              <a:prstClr val="black">
                <a:alpha val="20000"/>
              </a:prstClr>
            </a:outerShdw>
          </a:effectLst>
        </p:spPr>
        <p:txBody>
          <a:bodyPr anchor="ctr"/>
          <a:lstStyle>
            <a:lvl1pPr marL="0" indent="0" algn="ctr">
              <a:buNone/>
              <a:defRPr sz="1800">
                <a:solidFill>
                  <a:schemeClr val="tx1"/>
                </a:solidFill>
              </a:defRPr>
            </a:lvl1pPr>
          </a:lstStyle>
          <a:p>
            <a:r>
              <a:rPr lang="en-MY" dirty="0"/>
              <a:t>Insert your image here</a:t>
            </a:r>
          </a:p>
        </p:txBody>
      </p:sp>
      <p:sp>
        <p:nvSpPr>
          <p:cNvPr id="14" name="Picture Placeholder 2">
            <a:extLst>
              <a:ext uri="{FF2B5EF4-FFF2-40B4-BE49-F238E27FC236}">
                <a16:creationId xmlns:a16="http://schemas.microsoft.com/office/drawing/2014/main" id="{26BAEF59-4CE0-4FCB-BB00-ACC2E5B183FD}"/>
              </a:ext>
            </a:extLst>
          </p:cNvPr>
          <p:cNvSpPr>
            <a:spLocks noGrp="1"/>
          </p:cNvSpPr>
          <p:nvPr>
            <p:ph type="pic" sz="quarter" idx="15" hasCustomPrompt="1"/>
          </p:nvPr>
        </p:nvSpPr>
        <p:spPr>
          <a:xfrm>
            <a:off x="7344872" y="1835831"/>
            <a:ext cx="1800000" cy="1800000"/>
          </a:xfrm>
          <a:prstGeom prst="ellipse">
            <a:avLst/>
          </a:prstGeom>
          <a:pattFill prst="wdDnDiag">
            <a:fgClr>
              <a:schemeClr val="tx1">
                <a:lumMod val="25000"/>
                <a:lumOff val="75000"/>
              </a:schemeClr>
            </a:fgClr>
            <a:bgClr>
              <a:schemeClr val="bg1"/>
            </a:bgClr>
          </a:pattFill>
          <a:effectLst>
            <a:outerShdw blurRad="254000" algn="ctr" rotWithShape="0">
              <a:prstClr val="black">
                <a:alpha val="20000"/>
              </a:prstClr>
            </a:outerShdw>
          </a:effectLst>
        </p:spPr>
        <p:txBody>
          <a:bodyPr anchor="ctr"/>
          <a:lstStyle>
            <a:lvl1pPr marL="0" indent="0" algn="ctr">
              <a:buNone/>
              <a:defRPr sz="1800">
                <a:solidFill>
                  <a:schemeClr val="tx1"/>
                </a:solidFill>
              </a:defRPr>
            </a:lvl1pPr>
          </a:lstStyle>
          <a:p>
            <a:r>
              <a:rPr lang="en-MY" dirty="0"/>
              <a:t>Insert your image here</a:t>
            </a:r>
          </a:p>
        </p:txBody>
      </p:sp>
      <p:sp>
        <p:nvSpPr>
          <p:cNvPr id="15" name="Picture Placeholder 2">
            <a:extLst>
              <a:ext uri="{FF2B5EF4-FFF2-40B4-BE49-F238E27FC236}">
                <a16:creationId xmlns:a16="http://schemas.microsoft.com/office/drawing/2014/main" id="{8D9ED4DB-F122-48F8-B710-8A204CFD2F2B}"/>
              </a:ext>
            </a:extLst>
          </p:cNvPr>
          <p:cNvSpPr>
            <a:spLocks noGrp="1"/>
          </p:cNvSpPr>
          <p:nvPr>
            <p:ph type="pic" sz="quarter" idx="16" hasCustomPrompt="1"/>
          </p:nvPr>
        </p:nvSpPr>
        <p:spPr>
          <a:xfrm>
            <a:off x="9497794" y="1835831"/>
            <a:ext cx="1800000" cy="1800000"/>
          </a:xfrm>
          <a:prstGeom prst="ellipse">
            <a:avLst/>
          </a:prstGeom>
          <a:pattFill prst="wdDnDiag">
            <a:fgClr>
              <a:schemeClr val="tx1">
                <a:lumMod val="25000"/>
                <a:lumOff val="75000"/>
              </a:schemeClr>
            </a:fgClr>
            <a:bgClr>
              <a:schemeClr val="bg1"/>
            </a:bgClr>
          </a:pattFill>
          <a:effectLst>
            <a:outerShdw blurRad="254000" algn="ctr" rotWithShape="0">
              <a:prstClr val="black">
                <a:alpha val="20000"/>
              </a:prstClr>
            </a:outerShdw>
          </a:effectLst>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392287840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userDrawn="1">
  <p:cSld name="12 images - team 7">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0" name="Picture Placeholder 2">
            <a:extLst>
              <a:ext uri="{FF2B5EF4-FFF2-40B4-BE49-F238E27FC236}">
                <a16:creationId xmlns:a16="http://schemas.microsoft.com/office/drawing/2014/main" id="{F73D7CE3-5FF1-4AC8-A55D-4418395408CA}"/>
              </a:ext>
            </a:extLst>
          </p:cNvPr>
          <p:cNvSpPr>
            <a:spLocks noGrp="1"/>
          </p:cNvSpPr>
          <p:nvPr>
            <p:ph type="pic" sz="quarter" idx="11" hasCustomPrompt="1"/>
          </p:nvPr>
        </p:nvSpPr>
        <p:spPr>
          <a:xfrm>
            <a:off x="1262550" y="1645051"/>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9" name="Picture Placeholder 2">
            <a:extLst>
              <a:ext uri="{FF2B5EF4-FFF2-40B4-BE49-F238E27FC236}">
                <a16:creationId xmlns:a16="http://schemas.microsoft.com/office/drawing/2014/main" id="{46BA19C1-C97D-41DA-8CEB-8294078EF696}"/>
              </a:ext>
            </a:extLst>
          </p:cNvPr>
          <p:cNvSpPr>
            <a:spLocks noGrp="1"/>
          </p:cNvSpPr>
          <p:nvPr>
            <p:ph type="pic" sz="quarter" idx="12" hasCustomPrompt="1"/>
          </p:nvPr>
        </p:nvSpPr>
        <p:spPr>
          <a:xfrm>
            <a:off x="1262550" y="2767255"/>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45B443CC-8314-437C-BA0D-EF4B6811A2C2}"/>
              </a:ext>
            </a:extLst>
          </p:cNvPr>
          <p:cNvSpPr>
            <a:spLocks noGrp="1"/>
          </p:cNvSpPr>
          <p:nvPr>
            <p:ph type="pic" sz="quarter" idx="13" hasCustomPrompt="1"/>
          </p:nvPr>
        </p:nvSpPr>
        <p:spPr>
          <a:xfrm>
            <a:off x="1262550" y="3889459"/>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17" name="Picture Placeholder 2">
            <a:extLst>
              <a:ext uri="{FF2B5EF4-FFF2-40B4-BE49-F238E27FC236}">
                <a16:creationId xmlns:a16="http://schemas.microsoft.com/office/drawing/2014/main" id="{786A1B52-B01B-4B73-BAF8-10B6BE0752C3}"/>
              </a:ext>
            </a:extLst>
          </p:cNvPr>
          <p:cNvSpPr>
            <a:spLocks noGrp="1"/>
          </p:cNvSpPr>
          <p:nvPr>
            <p:ph type="pic" sz="quarter" idx="14" hasCustomPrompt="1"/>
          </p:nvPr>
        </p:nvSpPr>
        <p:spPr>
          <a:xfrm>
            <a:off x="1262550" y="5011663"/>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19" name="Picture Placeholder 2">
            <a:extLst>
              <a:ext uri="{FF2B5EF4-FFF2-40B4-BE49-F238E27FC236}">
                <a16:creationId xmlns:a16="http://schemas.microsoft.com/office/drawing/2014/main" id="{A9AAB662-F4AD-42AE-A0EE-D241DDB71448}"/>
              </a:ext>
            </a:extLst>
          </p:cNvPr>
          <p:cNvSpPr>
            <a:spLocks noGrp="1"/>
          </p:cNvSpPr>
          <p:nvPr>
            <p:ph type="pic" sz="quarter" idx="15" hasCustomPrompt="1"/>
          </p:nvPr>
        </p:nvSpPr>
        <p:spPr>
          <a:xfrm>
            <a:off x="4857563" y="1649270"/>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1" name="Picture Placeholder 2">
            <a:extLst>
              <a:ext uri="{FF2B5EF4-FFF2-40B4-BE49-F238E27FC236}">
                <a16:creationId xmlns:a16="http://schemas.microsoft.com/office/drawing/2014/main" id="{DC10D2A5-F299-4F8A-AABF-F54A032A32BB}"/>
              </a:ext>
            </a:extLst>
          </p:cNvPr>
          <p:cNvSpPr>
            <a:spLocks noGrp="1"/>
          </p:cNvSpPr>
          <p:nvPr>
            <p:ph type="pic" sz="quarter" idx="16" hasCustomPrompt="1"/>
          </p:nvPr>
        </p:nvSpPr>
        <p:spPr>
          <a:xfrm>
            <a:off x="8452576" y="1653489"/>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2" name="Picture Placeholder 2">
            <a:extLst>
              <a:ext uri="{FF2B5EF4-FFF2-40B4-BE49-F238E27FC236}">
                <a16:creationId xmlns:a16="http://schemas.microsoft.com/office/drawing/2014/main" id="{0020EC37-B6A0-4F65-9A62-AAC0D8A9FB8E}"/>
              </a:ext>
            </a:extLst>
          </p:cNvPr>
          <p:cNvSpPr>
            <a:spLocks noGrp="1"/>
          </p:cNvSpPr>
          <p:nvPr>
            <p:ph type="pic" sz="quarter" idx="17" hasCustomPrompt="1"/>
          </p:nvPr>
        </p:nvSpPr>
        <p:spPr>
          <a:xfrm>
            <a:off x="4857563" y="2770068"/>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3" name="Picture Placeholder 2">
            <a:extLst>
              <a:ext uri="{FF2B5EF4-FFF2-40B4-BE49-F238E27FC236}">
                <a16:creationId xmlns:a16="http://schemas.microsoft.com/office/drawing/2014/main" id="{78D6BB46-56A9-4206-A298-D140D3AE1E82}"/>
              </a:ext>
            </a:extLst>
          </p:cNvPr>
          <p:cNvSpPr>
            <a:spLocks noGrp="1"/>
          </p:cNvSpPr>
          <p:nvPr>
            <p:ph type="pic" sz="quarter" idx="18" hasCustomPrompt="1"/>
          </p:nvPr>
        </p:nvSpPr>
        <p:spPr>
          <a:xfrm>
            <a:off x="4857563" y="3890866"/>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4" name="Picture Placeholder 2">
            <a:extLst>
              <a:ext uri="{FF2B5EF4-FFF2-40B4-BE49-F238E27FC236}">
                <a16:creationId xmlns:a16="http://schemas.microsoft.com/office/drawing/2014/main" id="{DEE6E215-3B82-4A52-8CEF-4C82E9500C26}"/>
              </a:ext>
            </a:extLst>
          </p:cNvPr>
          <p:cNvSpPr>
            <a:spLocks noGrp="1"/>
          </p:cNvSpPr>
          <p:nvPr>
            <p:ph type="pic" sz="quarter" idx="19" hasCustomPrompt="1"/>
          </p:nvPr>
        </p:nvSpPr>
        <p:spPr>
          <a:xfrm>
            <a:off x="4857563" y="5011663"/>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5" name="Picture Placeholder 2">
            <a:extLst>
              <a:ext uri="{FF2B5EF4-FFF2-40B4-BE49-F238E27FC236}">
                <a16:creationId xmlns:a16="http://schemas.microsoft.com/office/drawing/2014/main" id="{D120603E-CB79-45D6-AE76-212DD03793DC}"/>
              </a:ext>
            </a:extLst>
          </p:cNvPr>
          <p:cNvSpPr>
            <a:spLocks noGrp="1"/>
          </p:cNvSpPr>
          <p:nvPr>
            <p:ph type="pic" sz="quarter" idx="20" hasCustomPrompt="1"/>
          </p:nvPr>
        </p:nvSpPr>
        <p:spPr>
          <a:xfrm>
            <a:off x="8452576" y="2772880"/>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6" name="Picture Placeholder 2">
            <a:extLst>
              <a:ext uri="{FF2B5EF4-FFF2-40B4-BE49-F238E27FC236}">
                <a16:creationId xmlns:a16="http://schemas.microsoft.com/office/drawing/2014/main" id="{34E11A4B-888B-4252-8971-B52BD87639D0}"/>
              </a:ext>
            </a:extLst>
          </p:cNvPr>
          <p:cNvSpPr>
            <a:spLocks noGrp="1"/>
          </p:cNvSpPr>
          <p:nvPr>
            <p:ph type="pic" sz="quarter" idx="21" hasCustomPrompt="1"/>
          </p:nvPr>
        </p:nvSpPr>
        <p:spPr>
          <a:xfrm>
            <a:off x="8452576" y="3892271"/>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7" name="Picture Placeholder 2">
            <a:extLst>
              <a:ext uri="{FF2B5EF4-FFF2-40B4-BE49-F238E27FC236}">
                <a16:creationId xmlns:a16="http://schemas.microsoft.com/office/drawing/2014/main" id="{5C92F197-E465-47AA-BF8E-17A1A502E28B}"/>
              </a:ext>
            </a:extLst>
          </p:cNvPr>
          <p:cNvSpPr>
            <a:spLocks noGrp="1"/>
          </p:cNvSpPr>
          <p:nvPr>
            <p:ph type="pic" sz="quarter" idx="22" hasCustomPrompt="1"/>
          </p:nvPr>
        </p:nvSpPr>
        <p:spPr>
          <a:xfrm>
            <a:off x="8452576" y="5011663"/>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Tree>
    <p:extLst>
      <p:ext uri="{BB962C8B-B14F-4D97-AF65-F5344CB8AC3E}">
        <p14:creationId xmlns:p14="http://schemas.microsoft.com/office/powerpoint/2010/main" val="230842307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userDrawn="1">
  <p:cSld name="16 images - team 8">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0" name="Picture Placeholder 2">
            <a:extLst>
              <a:ext uri="{FF2B5EF4-FFF2-40B4-BE49-F238E27FC236}">
                <a16:creationId xmlns:a16="http://schemas.microsoft.com/office/drawing/2014/main" id="{F73D7CE3-5FF1-4AC8-A55D-4418395408CA}"/>
              </a:ext>
            </a:extLst>
          </p:cNvPr>
          <p:cNvSpPr>
            <a:spLocks noGrp="1"/>
          </p:cNvSpPr>
          <p:nvPr>
            <p:ph type="pic" sz="quarter" idx="11" hasCustomPrompt="1"/>
          </p:nvPr>
        </p:nvSpPr>
        <p:spPr>
          <a:xfrm>
            <a:off x="700575" y="1645051"/>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9" name="Picture Placeholder 2">
            <a:extLst>
              <a:ext uri="{FF2B5EF4-FFF2-40B4-BE49-F238E27FC236}">
                <a16:creationId xmlns:a16="http://schemas.microsoft.com/office/drawing/2014/main" id="{46BA19C1-C97D-41DA-8CEB-8294078EF696}"/>
              </a:ext>
            </a:extLst>
          </p:cNvPr>
          <p:cNvSpPr>
            <a:spLocks noGrp="1"/>
          </p:cNvSpPr>
          <p:nvPr>
            <p:ph type="pic" sz="quarter" idx="12" hasCustomPrompt="1"/>
          </p:nvPr>
        </p:nvSpPr>
        <p:spPr>
          <a:xfrm>
            <a:off x="700575" y="2767255"/>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45B443CC-8314-437C-BA0D-EF4B6811A2C2}"/>
              </a:ext>
            </a:extLst>
          </p:cNvPr>
          <p:cNvSpPr>
            <a:spLocks noGrp="1"/>
          </p:cNvSpPr>
          <p:nvPr>
            <p:ph type="pic" sz="quarter" idx="13" hasCustomPrompt="1"/>
          </p:nvPr>
        </p:nvSpPr>
        <p:spPr>
          <a:xfrm>
            <a:off x="700575" y="3889459"/>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17" name="Picture Placeholder 2">
            <a:extLst>
              <a:ext uri="{FF2B5EF4-FFF2-40B4-BE49-F238E27FC236}">
                <a16:creationId xmlns:a16="http://schemas.microsoft.com/office/drawing/2014/main" id="{786A1B52-B01B-4B73-BAF8-10B6BE0752C3}"/>
              </a:ext>
            </a:extLst>
          </p:cNvPr>
          <p:cNvSpPr>
            <a:spLocks noGrp="1"/>
          </p:cNvSpPr>
          <p:nvPr>
            <p:ph type="pic" sz="quarter" idx="14" hasCustomPrompt="1"/>
          </p:nvPr>
        </p:nvSpPr>
        <p:spPr>
          <a:xfrm>
            <a:off x="700575" y="5011663"/>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19" name="Picture Placeholder 2">
            <a:extLst>
              <a:ext uri="{FF2B5EF4-FFF2-40B4-BE49-F238E27FC236}">
                <a16:creationId xmlns:a16="http://schemas.microsoft.com/office/drawing/2014/main" id="{A9AAB662-F4AD-42AE-A0EE-D241DDB71448}"/>
              </a:ext>
            </a:extLst>
          </p:cNvPr>
          <p:cNvSpPr>
            <a:spLocks noGrp="1"/>
          </p:cNvSpPr>
          <p:nvPr>
            <p:ph type="pic" sz="quarter" idx="15" hasCustomPrompt="1"/>
          </p:nvPr>
        </p:nvSpPr>
        <p:spPr>
          <a:xfrm>
            <a:off x="3581213" y="1645051"/>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2" name="Picture Placeholder 2">
            <a:extLst>
              <a:ext uri="{FF2B5EF4-FFF2-40B4-BE49-F238E27FC236}">
                <a16:creationId xmlns:a16="http://schemas.microsoft.com/office/drawing/2014/main" id="{0020EC37-B6A0-4F65-9A62-AAC0D8A9FB8E}"/>
              </a:ext>
            </a:extLst>
          </p:cNvPr>
          <p:cNvSpPr>
            <a:spLocks noGrp="1"/>
          </p:cNvSpPr>
          <p:nvPr>
            <p:ph type="pic" sz="quarter" idx="17" hasCustomPrompt="1"/>
          </p:nvPr>
        </p:nvSpPr>
        <p:spPr>
          <a:xfrm>
            <a:off x="3581213" y="2767255"/>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3" name="Picture Placeholder 2">
            <a:extLst>
              <a:ext uri="{FF2B5EF4-FFF2-40B4-BE49-F238E27FC236}">
                <a16:creationId xmlns:a16="http://schemas.microsoft.com/office/drawing/2014/main" id="{78D6BB46-56A9-4206-A298-D140D3AE1E82}"/>
              </a:ext>
            </a:extLst>
          </p:cNvPr>
          <p:cNvSpPr>
            <a:spLocks noGrp="1"/>
          </p:cNvSpPr>
          <p:nvPr>
            <p:ph type="pic" sz="quarter" idx="18" hasCustomPrompt="1"/>
          </p:nvPr>
        </p:nvSpPr>
        <p:spPr>
          <a:xfrm>
            <a:off x="3581213" y="3889459"/>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4" name="Picture Placeholder 2">
            <a:extLst>
              <a:ext uri="{FF2B5EF4-FFF2-40B4-BE49-F238E27FC236}">
                <a16:creationId xmlns:a16="http://schemas.microsoft.com/office/drawing/2014/main" id="{DEE6E215-3B82-4A52-8CEF-4C82E9500C26}"/>
              </a:ext>
            </a:extLst>
          </p:cNvPr>
          <p:cNvSpPr>
            <a:spLocks noGrp="1"/>
          </p:cNvSpPr>
          <p:nvPr>
            <p:ph type="pic" sz="quarter" idx="19" hasCustomPrompt="1"/>
          </p:nvPr>
        </p:nvSpPr>
        <p:spPr>
          <a:xfrm>
            <a:off x="3581213" y="5011663"/>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18" name="Picture Placeholder 2">
            <a:extLst>
              <a:ext uri="{FF2B5EF4-FFF2-40B4-BE49-F238E27FC236}">
                <a16:creationId xmlns:a16="http://schemas.microsoft.com/office/drawing/2014/main" id="{D619A382-363B-4991-A2FE-768618F16CC4}"/>
              </a:ext>
            </a:extLst>
          </p:cNvPr>
          <p:cNvSpPr>
            <a:spLocks noGrp="1"/>
          </p:cNvSpPr>
          <p:nvPr>
            <p:ph type="pic" sz="quarter" idx="23" hasCustomPrompt="1"/>
          </p:nvPr>
        </p:nvSpPr>
        <p:spPr>
          <a:xfrm>
            <a:off x="6461851" y="1645051"/>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0" name="Picture Placeholder 2">
            <a:extLst>
              <a:ext uri="{FF2B5EF4-FFF2-40B4-BE49-F238E27FC236}">
                <a16:creationId xmlns:a16="http://schemas.microsoft.com/office/drawing/2014/main" id="{F34BDEE1-2270-4993-897B-A8C8A95E0A83}"/>
              </a:ext>
            </a:extLst>
          </p:cNvPr>
          <p:cNvSpPr>
            <a:spLocks noGrp="1"/>
          </p:cNvSpPr>
          <p:nvPr>
            <p:ph type="pic" sz="quarter" idx="24" hasCustomPrompt="1"/>
          </p:nvPr>
        </p:nvSpPr>
        <p:spPr>
          <a:xfrm>
            <a:off x="6461851" y="2767255"/>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8" name="Picture Placeholder 2">
            <a:extLst>
              <a:ext uri="{FF2B5EF4-FFF2-40B4-BE49-F238E27FC236}">
                <a16:creationId xmlns:a16="http://schemas.microsoft.com/office/drawing/2014/main" id="{67ADF263-3ADA-4705-B2F1-4E8F25D87217}"/>
              </a:ext>
            </a:extLst>
          </p:cNvPr>
          <p:cNvSpPr>
            <a:spLocks noGrp="1"/>
          </p:cNvSpPr>
          <p:nvPr>
            <p:ph type="pic" sz="quarter" idx="25" hasCustomPrompt="1"/>
          </p:nvPr>
        </p:nvSpPr>
        <p:spPr>
          <a:xfrm>
            <a:off x="6461851" y="3889459"/>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29" name="Picture Placeholder 2">
            <a:extLst>
              <a:ext uri="{FF2B5EF4-FFF2-40B4-BE49-F238E27FC236}">
                <a16:creationId xmlns:a16="http://schemas.microsoft.com/office/drawing/2014/main" id="{98D87CA5-8D83-40C6-B101-E31BCC231D99}"/>
              </a:ext>
            </a:extLst>
          </p:cNvPr>
          <p:cNvSpPr>
            <a:spLocks noGrp="1"/>
          </p:cNvSpPr>
          <p:nvPr>
            <p:ph type="pic" sz="quarter" idx="26" hasCustomPrompt="1"/>
          </p:nvPr>
        </p:nvSpPr>
        <p:spPr>
          <a:xfrm>
            <a:off x="6461851" y="5011663"/>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31" name="Picture Placeholder 2">
            <a:extLst>
              <a:ext uri="{FF2B5EF4-FFF2-40B4-BE49-F238E27FC236}">
                <a16:creationId xmlns:a16="http://schemas.microsoft.com/office/drawing/2014/main" id="{5AA6687C-C965-4D8E-BC80-A8B185F13E79}"/>
              </a:ext>
            </a:extLst>
          </p:cNvPr>
          <p:cNvSpPr>
            <a:spLocks noGrp="1"/>
          </p:cNvSpPr>
          <p:nvPr>
            <p:ph type="pic" sz="quarter" idx="27" hasCustomPrompt="1"/>
          </p:nvPr>
        </p:nvSpPr>
        <p:spPr>
          <a:xfrm>
            <a:off x="9342489" y="1645051"/>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32" name="Picture Placeholder 2">
            <a:extLst>
              <a:ext uri="{FF2B5EF4-FFF2-40B4-BE49-F238E27FC236}">
                <a16:creationId xmlns:a16="http://schemas.microsoft.com/office/drawing/2014/main" id="{93206BA2-0927-49D0-98BB-DFCE6A686426}"/>
              </a:ext>
            </a:extLst>
          </p:cNvPr>
          <p:cNvSpPr>
            <a:spLocks noGrp="1"/>
          </p:cNvSpPr>
          <p:nvPr>
            <p:ph type="pic" sz="quarter" idx="28" hasCustomPrompt="1"/>
          </p:nvPr>
        </p:nvSpPr>
        <p:spPr>
          <a:xfrm>
            <a:off x="9342489" y="2767255"/>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33" name="Picture Placeholder 2">
            <a:extLst>
              <a:ext uri="{FF2B5EF4-FFF2-40B4-BE49-F238E27FC236}">
                <a16:creationId xmlns:a16="http://schemas.microsoft.com/office/drawing/2014/main" id="{CB92B1F2-6FC9-463C-93F1-694D513B436A}"/>
              </a:ext>
            </a:extLst>
          </p:cNvPr>
          <p:cNvSpPr>
            <a:spLocks noGrp="1"/>
          </p:cNvSpPr>
          <p:nvPr>
            <p:ph type="pic" sz="quarter" idx="29" hasCustomPrompt="1"/>
          </p:nvPr>
        </p:nvSpPr>
        <p:spPr>
          <a:xfrm>
            <a:off x="9342489" y="3889459"/>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
        <p:nvSpPr>
          <p:cNvPr id="34" name="Picture Placeholder 2">
            <a:extLst>
              <a:ext uri="{FF2B5EF4-FFF2-40B4-BE49-F238E27FC236}">
                <a16:creationId xmlns:a16="http://schemas.microsoft.com/office/drawing/2014/main" id="{9387D6B5-963A-4141-BE76-DE8FB2751319}"/>
              </a:ext>
            </a:extLst>
          </p:cNvPr>
          <p:cNvSpPr>
            <a:spLocks noGrp="1"/>
          </p:cNvSpPr>
          <p:nvPr>
            <p:ph type="pic" sz="quarter" idx="30" hasCustomPrompt="1"/>
          </p:nvPr>
        </p:nvSpPr>
        <p:spPr>
          <a:xfrm>
            <a:off x="9342489" y="5011663"/>
            <a:ext cx="720000" cy="720000"/>
          </a:xfrm>
          <a:prstGeom prst="ellipse">
            <a:avLst/>
          </a:prstGeom>
          <a:pattFill prst="wdDnDiag">
            <a:fgClr>
              <a:schemeClr val="tx1">
                <a:lumMod val="25000"/>
                <a:lumOff val="75000"/>
              </a:schemeClr>
            </a:fgClr>
            <a:bgClr>
              <a:schemeClr val="bg1"/>
            </a:bgClr>
          </a:pattFill>
          <a:effectLst/>
        </p:spPr>
        <p:txBody>
          <a:bodyPr anchor="ctr"/>
          <a:lstStyle>
            <a:lvl1pPr marL="0" indent="0" algn="ctr">
              <a:buNone/>
              <a:defRPr sz="900">
                <a:solidFill>
                  <a:schemeClr val="tx1"/>
                </a:solidFill>
              </a:defRPr>
            </a:lvl1pPr>
          </a:lstStyle>
          <a:p>
            <a:r>
              <a:rPr lang="en-MY" dirty="0"/>
              <a:t>Insert your image here</a:t>
            </a:r>
          </a:p>
        </p:txBody>
      </p:sp>
    </p:spTree>
    <p:extLst>
      <p:ext uri="{BB962C8B-B14F-4D97-AF65-F5344CB8AC3E}">
        <p14:creationId xmlns:p14="http://schemas.microsoft.com/office/powerpoint/2010/main" val="106670943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10 images - team 4">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45" name="Picture Placeholder 2">
            <a:extLst>
              <a:ext uri="{FF2B5EF4-FFF2-40B4-BE49-F238E27FC236}">
                <a16:creationId xmlns:a16="http://schemas.microsoft.com/office/drawing/2014/main" id="{3EDAB113-C8DB-4F87-A67E-2FA133A0375B}"/>
              </a:ext>
            </a:extLst>
          </p:cNvPr>
          <p:cNvSpPr>
            <a:spLocks noGrp="1"/>
          </p:cNvSpPr>
          <p:nvPr>
            <p:ph type="pic" sz="quarter" idx="11" hasCustomPrompt="1"/>
          </p:nvPr>
        </p:nvSpPr>
        <p:spPr>
          <a:xfrm>
            <a:off x="1094355" y="1838527"/>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6" name="Picture Placeholder 2">
            <a:extLst>
              <a:ext uri="{FF2B5EF4-FFF2-40B4-BE49-F238E27FC236}">
                <a16:creationId xmlns:a16="http://schemas.microsoft.com/office/drawing/2014/main" id="{132CF3D3-95B0-4348-ACB1-8C25AE05DAEB}"/>
              </a:ext>
            </a:extLst>
          </p:cNvPr>
          <p:cNvSpPr>
            <a:spLocks noGrp="1"/>
          </p:cNvSpPr>
          <p:nvPr>
            <p:ph type="pic" sz="quarter" idx="12" hasCustomPrompt="1"/>
          </p:nvPr>
        </p:nvSpPr>
        <p:spPr>
          <a:xfrm>
            <a:off x="3145284" y="1838527"/>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7" name="Picture Placeholder 2">
            <a:extLst>
              <a:ext uri="{FF2B5EF4-FFF2-40B4-BE49-F238E27FC236}">
                <a16:creationId xmlns:a16="http://schemas.microsoft.com/office/drawing/2014/main" id="{6839174E-9686-4E5B-A7FB-0D0214EA937B}"/>
              </a:ext>
            </a:extLst>
          </p:cNvPr>
          <p:cNvSpPr>
            <a:spLocks noGrp="1"/>
          </p:cNvSpPr>
          <p:nvPr>
            <p:ph type="pic" sz="quarter" idx="13" hasCustomPrompt="1"/>
          </p:nvPr>
        </p:nvSpPr>
        <p:spPr>
          <a:xfrm>
            <a:off x="5196213" y="1838527"/>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8" name="Picture Placeholder 2">
            <a:extLst>
              <a:ext uri="{FF2B5EF4-FFF2-40B4-BE49-F238E27FC236}">
                <a16:creationId xmlns:a16="http://schemas.microsoft.com/office/drawing/2014/main" id="{FA050801-04AC-4F50-90DD-44E0F60C17DC}"/>
              </a:ext>
            </a:extLst>
          </p:cNvPr>
          <p:cNvSpPr>
            <a:spLocks noGrp="1"/>
          </p:cNvSpPr>
          <p:nvPr>
            <p:ph type="pic" sz="quarter" idx="14" hasCustomPrompt="1"/>
          </p:nvPr>
        </p:nvSpPr>
        <p:spPr>
          <a:xfrm>
            <a:off x="7247142" y="1838527"/>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49" name="Picture Placeholder 2">
            <a:extLst>
              <a:ext uri="{FF2B5EF4-FFF2-40B4-BE49-F238E27FC236}">
                <a16:creationId xmlns:a16="http://schemas.microsoft.com/office/drawing/2014/main" id="{C148F322-12FC-4EE5-9D93-F45F8F19F2B1}"/>
              </a:ext>
            </a:extLst>
          </p:cNvPr>
          <p:cNvSpPr>
            <a:spLocks noGrp="1"/>
          </p:cNvSpPr>
          <p:nvPr>
            <p:ph type="pic" sz="quarter" idx="15" hasCustomPrompt="1"/>
          </p:nvPr>
        </p:nvSpPr>
        <p:spPr>
          <a:xfrm>
            <a:off x="9298071" y="1838527"/>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50" name="Picture Placeholder 2">
            <a:extLst>
              <a:ext uri="{FF2B5EF4-FFF2-40B4-BE49-F238E27FC236}">
                <a16:creationId xmlns:a16="http://schemas.microsoft.com/office/drawing/2014/main" id="{23608B07-5F26-4109-88EB-A11A3AD8051E}"/>
              </a:ext>
            </a:extLst>
          </p:cNvPr>
          <p:cNvSpPr>
            <a:spLocks noGrp="1"/>
          </p:cNvSpPr>
          <p:nvPr>
            <p:ph type="pic" sz="quarter" idx="16" hasCustomPrompt="1"/>
          </p:nvPr>
        </p:nvSpPr>
        <p:spPr>
          <a:xfrm>
            <a:off x="1094355" y="3822028"/>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51" name="Picture Placeholder 2">
            <a:extLst>
              <a:ext uri="{FF2B5EF4-FFF2-40B4-BE49-F238E27FC236}">
                <a16:creationId xmlns:a16="http://schemas.microsoft.com/office/drawing/2014/main" id="{53005D8E-FC72-4277-9413-7C848CAAAEE8}"/>
              </a:ext>
            </a:extLst>
          </p:cNvPr>
          <p:cNvSpPr>
            <a:spLocks noGrp="1"/>
          </p:cNvSpPr>
          <p:nvPr>
            <p:ph type="pic" sz="quarter" idx="17" hasCustomPrompt="1"/>
          </p:nvPr>
        </p:nvSpPr>
        <p:spPr>
          <a:xfrm>
            <a:off x="3145284" y="3822028"/>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52" name="Picture Placeholder 2">
            <a:extLst>
              <a:ext uri="{FF2B5EF4-FFF2-40B4-BE49-F238E27FC236}">
                <a16:creationId xmlns:a16="http://schemas.microsoft.com/office/drawing/2014/main" id="{2B46D53C-B083-4A46-B726-F352676EBF7A}"/>
              </a:ext>
            </a:extLst>
          </p:cNvPr>
          <p:cNvSpPr>
            <a:spLocks noGrp="1"/>
          </p:cNvSpPr>
          <p:nvPr>
            <p:ph type="pic" sz="quarter" idx="18" hasCustomPrompt="1"/>
          </p:nvPr>
        </p:nvSpPr>
        <p:spPr>
          <a:xfrm>
            <a:off x="5196213" y="3822028"/>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53" name="Picture Placeholder 2">
            <a:extLst>
              <a:ext uri="{FF2B5EF4-FFF2-40B4-BE49-F238E27FC236}">
                <a16:creationId xmlns:a16="http://schemas.microsoft.com/office/drawing/2014/main" id="{2AC6CED0-3B11-4E03-BAF6-C01699B81CED}"/>
              </a:ext>
            </a:extLst>
          </p:cNvPr>
          <p:cNvSpPr>
            <a:spLocks noGrp="1"/>
          </p:cNvSpPr>
          <p:nvPr>
            <p:ph type="pic" sz="quarter" idx="19" hasCustomPrompt="1"/>
          </p:nvPr>
        </p:nvSpPr>
        <p:spPr>
          <a:xfrm>
            <a:off x="7247142" y="3822028"/>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54" name="Picture Placeholder 2">
            <a:extLst>
              <a:ext uri="{FF2B5EF4-FFF2-40B4-BE49-F238E27FC236}">
                <a16:creationId xmlns:a16="http://schemas.microsoft.com/office/drawing/2014/main" id="{5CF03CF6-FFAF-47AA-A689-81729CEA4AB3}"/>
              </a:ext>
            </a:extLst>
          </p:cNvPr>
          <p:cNvSpPr>
            <a:spLocks noGrp="1"/>
          </p:cNvSpPr>
          <p:nvPr>
            <p:ph type="pic" sz="quarter" idx="20" hasCustomPrompt="1"/>
          </p:nvPr>
        </p:nvSpPr>
        <p:spPr>
          <a:xfrm>
            <a:off x="9298071" y="3822028"/>
            <a:ext cx="1800000" cy="1800481"/>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2388556440"/>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preserve="1" userDrawn="1">
  <p:cSld name="2 images - team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8" name="Picture Placeholder 2">
            <a:extLst>
              <a:ext uri="{FF2B5EF4-FFF2-40B4-BE49-F238E27FC236}">
                <a16:creationId xmlns:a16="http://schemas.microsoft.com/office/drawing/2014/main" id="{D6F1DE5D-0566-4E34-B730-6575283EFD94}"/>
              </a:ext>
            </a:extLst>
          </p:cNvPr>
          <p:cNvSpPr>
            <a:spLocks noGrp="1"/>
          </p:cNvSpPr>
          <p:nvPr>
            <p:ph type="pic" sz="quarter" idx="11" hasCustomPrompt="1"/>
          </p:nvPr>
        </p:nvSpPr>
        <p:spPr>
          <a:xfrm>
            <a:off x="1524000" y="1981200"/>
            <a:ext cx="2088000" cy="3600000"/>
          </a:xfrm>
          <a:prstGeom prst="roundRect">
            <a:avLst>
              <a:gd name="adj" fmla="val 2297"/>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9" name="Picture Placeholder 2">
            <a:extLst>
              <a:ext uri="{FF2B5EF4-FFF2-40B4-BE49-F238E27FC236}">
                <a16:creationId xmlns:a16="http://schemas.microsoft.com/office/drawing/2014/main" id="{8F71AB6B-E58E-4A96-8449-475EB6679B3D}"/>
              </a:ext>
            </a:extLst>
          </p:cNvPr>
          <p:cNvSpPr>
            <a:spLocks noGrp="1"/>
          </p:cNvSpPr>
          <p:nvPr>
            <p:ph type="pic" sz="quarter" idx="12" hasCustomPrompt="1"/>
          </p:nvPr>
        </p:nvSpPr>
        <p:spPr>
          <a:xfrm>
            <a:off x="6353325" y="1981200"/>
            <a:ext cx="2088000" cy="3600000"/>
          </a:xfrm>
          <a:prstGeom prst="roundRect">
            <a:avLst>
              <a:gd name="adj" fmla="val 2297"/>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190576510"/>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4 images - team 4">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5" name="Picture Placeholder 2">
            <a:extLst>
              <a:ext uri="{FF2B5EF4-FFF2-40B4-BE49-F238E27FC236}">
                <a16:creationId xmlns:a16="http://schemas.microsoft.com/office/drawing/2014/main" id="{2F61E85E-5BAE-4285-9A8E-1C0F58DA7C4B}"/>
              </a:ext>
            </a:extLst>
          </p:cNvPr>
          <p:cNvSpPr>
            <a:spLocks noGrp="1"/>
          </p:cNvSpPr>
          <p:nvPr>
            <p:ph type="pic" sz="quarter" idx="11" hasCustomPrompt="1"/>
          </p:nvPr>
        </p:nvSpPr>
        <p:spPr>
          <a:xfrm>
            <a:off x="1524000" y="1981200"/>
            <a:ext cx="2088000" cy="1800000"/>
          </a:xfrm>
          <a:prstGeom prst="roundRect">
            <a:avLst>
              <a:gd name="adj" fmla="val 1768"/>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6" name="Picture Placeholder 2">
            <a:extLst>
              <a:ext uri="{FF2B5EF4-FFF2-40B4-BE49-F238E27FC236}">
                <a16:creationId xmlns:a16="http://schemas.microsoft.com/office/drawing/2014/main" id="{62DD4A4B-6BA5-4F37-8475-B714306BAAF7}"/>
              </a:ext>
            </a:extLst>
          </p:cNvPr>
          <p:cNvSpPr>
            <a:spLocks noGrp="1"/>
          </p:cNvSpPr>
          <p:nvPr>
            <p:ph type="pic" sz="quarter" idx="13" hasCustomPrompt="1"/>
          </p:nvPr>
        </p:nvSpPr>
        <p:spPr>
          <a:xfrm>
            <a:off x="1524000" y="3968863"/>
            <a:ext cx="2088000" cy="1800000"/>
          </a:xfrm>
          <a:prstGeom prst="roundRect">
            <a:avLst>
              <a:gd name="adj" fmla="val 1768"/>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7" name="Picture Placeholder 2">
            <a:extLst>
              <a:ext uri="{FF2B5EF4-FFF2-40B4-BE49-F238E27FC236}">
                <a16:creationId xmlns:a16="http://schemas.microsoft.com/office/drawing/2014/main" id="{E60EE6ED-9FA0-44D2-B2D9-D622CE5B6237}"/>
              </a:ext>
            </a:extLst>
          </p:cNvPr>
          <p:cNvSpPr>
            <a:spLocks noGrp="1"/>
          </p:cNvSpPr>
          <p:nvPr>
            <p:ph type="pic" sz="quarter" idx="14" hasCustomPrompt="1"/>
          </p:nvPr>
        </p:nvSpPr>
        <p:spPr>
          <a:xfrm>
            <a:off x="6353323" y="1981200"/>
            <a:ext cx="2088000" cy="1800000"/>
          </a:xfrm>
          <a:prstGeom prst="roundRect">
            <a:avLst>
              <a:gd name="adj" fmla="val 1768"/>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20" name="Picture Placeholder 2">
            <a:extLst>
              <a:ext uri="{FF2B5EF4-FFF2-40B4-BE49-F238E27FC236}">
                <a16:creationId xmlns:a16="http://schemas.microsoft.com/office/drawing/2014/main" id="{CD950FDF-FFB1-4108-BA53-206D8E4E578D}"/>
              </a:ext>
            </a:extLst>
          </p:cNvPr>
          <p:cNvSpPr>
            <a:spLocks noGrp="1"/>
          </p:cNvSpPr>
          <p:nvPr>
            <p:ph type="pic" sz="quarter" idx="15" hasCustomPrompt="1"/>
          </p:nvPr>
        </p:nvSpPr>
        <p:spPr>
          <a:xfrm>
            <a:off x="6353323" y="3968863"/>
            <a:ext cx="2088000" cy="1800000"/>
          </a:xfrm>
          <a:prstGeom prst="roundRect">
            <a:avLst>
              <a:gd name="adj" fmla="val 1768"/>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1196314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ngle Image 5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0" y="0"/>
            <a:ext cx="5374433" cy="6858000"/>
          </a:xfrm>
          <a:prstGeom prst="rect">
            <a:avLst/>
          </a:prstGeom>
          <a:pattFill prst="wdDnDiag">
            <a:fgClr>
              <a:schemeClr val="tx1">
                <a:lumMod val="25000"/>
                <a:lumOff val="75000"/>
              </a:schemeClr>
            </a:fgClr>
            <a:bgClr>
              <a:schemeClr val="bg1"/>
            </a:bgClr>
          </a:pattFill>
          <a:effectLst/>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197074210"/>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preserve="1" userDrawn="1">
  <p:cSld name="20 images - image gallery">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7468FFB0-13D0-4009-A6D2-8DD02A205B54}"/>
              </a:ext>
            </a:extLst>
          </p:cNvPr>
          <p:cNvSpPr>
            <a:spLocks noGrp="1"/>
          </p:cNvSpPr>
          <p:nvPr>
            <p:ph type="pic" sz="quarter" idx="10" hasCustomPrompt="1"/>
          </p:nvPr>
        </p:nvSpPr>
        <p:spPr>
          <a:xfrm>
            <a:off x="0" y="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9" name="Picture Placeholder 4">
            <a:extLst>
              <a:ext uri="{FF2B5EF4-FFF2-40B4-BE49-F238E27FC236}">
                <a16:creationId xmlns:a16="http://schemas.microsoft.com/office/drawing/2014/main" id="{3B5935B0-3A20-4B99-87BC-A57324021941}"/>
              </a:ext>
            </a:extLst>
          </p:cNvPr>
          <p:cNvSpPr>
            <a:spLocks noGrp="1"/>
          </p:cNvSpPr>
          <p:nvPr>
            <p:ph type="pic" sz="quarter" idx="11" hasCustomPrompt="1"/>
          </p:nvPr>
        </p:nvSpPr>
        <p:spPr>
          <a:xfrm>
            <a:off x="0" y="1715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0" name="Picture Placeholder 4">
            <a:extLst>
              <a:ext uri="{FF2B5EF4-FFF2-40B4-BE49-F238E27FC236}">
                <a16:creationId xmlns:a16="http://schemas.microsoft.com/office/drawing/2014/main" id="{E32C7705-61BA-4741-80C1-7DE36994C39B}"/>
              </a:ext>
            </a:extLst>
          </p:cNvPr>
          <p:cNvSpPr>
            <a:spLocks noGrp="1"/>
          </p:cNvSpPr>
          <p:nvPr>
            <p:ph type="pic" sz="quarter" idx="12" hasCustomPrompt="1"/>
          </p:nvPr>
        </p:nvSpPr>
        <p:spPr>
          <a:xfrm>
            <a:off x="0" y="34290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1" name="Picture Placeholder 4">
            <a:extLst>
              <a:ext uri="{FF2B5EF4-FFF2-40B4-BE49-F238E27FC236}">
                <a16:creationId xmlns:a16="http://schemas.microsoft.com/office/drawing/2014/main" id="{AF4DB751-6CBC-4786-8908-DD31AF304189}"/>
              </a:ext>
            </a:extLst>
          </p:cNvPr>
          <p:cNvSpPr>
            <a:spLocks noGrp="1"/>
          </p:cNvSpPr>
          <p:nvPr>
            <p:ph type="pic" sz="quarter" idx="13" hasCustomPrompt="1"/>
          </p:nvPr>
        </p:nvSpPr>
        <p:spPr>
          <a:xfrm>
            <a:off x="0" y="5144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2" name="Picture Placeholder 4">
            <a:extLst>
              <a:ext uri="{FF2B5EF4-FFF2-40B4-BE49-F238E27FC236}">
                <a16:creationId xmlns:a16="http://schemas.microsoft.com/office/drawing/2014/main" id="{AEF06803-84E6-43AB-AB79-A7B2F82E0454}"/>
              </a:ext>
            </a:extLst>
          </p:cNvPr>
          <p:cNvSpPr>
            <a:spLocks noGrp="1"/>
          </p:cNvSpPr>
          <p:nvPr>
            <p:ph type="pic" sz="quarter" idx="14" hasCustomPrompt="1"/>
          </p:nvPr>
        </p:nvSpPr>
        <p:spPr>
          <a:xfrm>
            <a:off x="2449900" y="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3" name="Picture Placeholder 4">
            <a:extLst>
              <a:ext uri="{FF2B5EF4-FFF2-40B4-BE49-F238E27FC236}">
                <a16:creationId xmlns:a16="http://schemas.microsoft.com/office/drawing/2014/main" id="{6D7941E5-F12F-40FF-A5C8-00DE36209A74}"/>
              </a:ext>
            </a:extLst>
          </p:cNvPr>
          <p:cNvSpPr>
            <a:spLocks noGrp="1"/>
          </p:cNvSpPr>
          <p:nvPr>
            <p:ph type="pic" sz="quarter" idx="15" hasCustomPrompt="1"/>
          </p:nvPr>
        </p:nvSpPr>
        <p:spPr>
          <a:xfrm>
            <a:off x="2449900" y="1715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4" name="Picture Placeholder 4">
            <a:extLst>
              <a:ext uri="{FF2B5EF4-FFF2-40B4-BE49-F238E27FC236}">
                <a16:creationId xmlns:a16="http://schemas.microsoft.com/office/drawing/2014/main" id="{79BE06DB-E8C0-42F7-9DD3-743B3172D05A}"/>
              </a:ext>
            </a:extLst>
          </p:cNvPr>
          <p:cNvSpPr>
            <a:spLocks noGrp="1"/>
          </p:cNvSpPr>
          <p:nvPr>
            <p:ph type="pic" sz="quarter" idx="16" hasCustomPrompt="1"/>
          </p:nvPr>
        </p:nvSpPr>
        <p:spPr>
          <a:xfrm>
            <a:off x="2449900" y="34290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5" name="Picture Placeholder 4">
            <a:extLst>
              <a:ext uri="{FF2B5EF4-FFF2-40B4-BE49-F238E27FC236}">
                <a16:creationId xmlns:a16="http://schemas.microsoft.com/office/drawing/2014/main" id="{29B4E12E-CEFA-45AA-A4E7-78386C04786B}"/>
              </a:ext>
            </a:extLst>
          </p:cNvPr>
          <p:cNvSpPr>
            <a:spLocks noGrp="1"/>
          </p:cNvSpPr>
          <p:nvPr>
            <p:ph type="pic" sz="quarter" idx="17" hasCustomPrompt="1"/>
          </p:nvPr>
        </p:nvSpPr>
        <p:spPr>
          <a:xfrm>
            <a:off x="2449900" y="5144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6" name="Picture Placeholder 4">
            <a:extLst>
              <a:ext uri="{FF2B5EF4-FFF2-40B4-BE49-F238E27FC236}">
                <a16:creationId xmlns:a16="http://schemas.microsoft.com/office/drawing/2014/main" id="{EB9CBAB9-7DAA-4AC8-8456-8446E7F5FE6F}"/>
              </a:ext>
            </a:extLst>
          </p:cNvPr>
          <p:cNvSpPr>
            <a:spLocks noGrp="1"/>
          </p:cNvSpPr>
          <p:nvPr>
            <p:ph type="pic" sz="quarter" idx="18" hasCustomPrompt="1"/>
          </p:nvPr>
        </p:nvSpPr>
        <p:spPr>
          <a:xfrm>
            <a:off x="4877400" y="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7" name="Picture Placeholder 4">
            <a:extLst>
              <a:ext uri="{FF2B5EF4-FFF2-40B4-BE49-F238E27FC236}">
                <a16:creationId xmlns:a16="http://schemas.microsoft.com/office/drawing/2014/main" id="{DC45D4F1-017A-4C0F-9686-1322CEA8CDAD}"/>
              </a:ext>
            </a:extLst>
          </p:cNvPr>
          <p:cNvSpPr>
            <a:spLocks noGrp="1"/>
          </p:cNvSpPr>
          <p:nvPr>
            <p:ph type="pic" sz="quarter" idx="19" hasCustomPrompt="1"/>
          </p:nvPr>
        </p:nvSpPr>
        <p:spPr>
          <a:xfrm>
            <a:off x="4877400" y="1715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8" name="Picture Placeholder 4">
            <a:extLst>
              <a:ext uri="{FF2B5EF4-FFF2-40B4-BE49-F238E27FC236}">
                <a16:creationId xmlns:a16="http://schemas.microsoft.com/office/drawing/2014/main" id="{76AE4679-05DF-463C-97B9-F69C2BB4B9E9}"/>
              </a:ext>
            </a:extLst>
          </p:cNvPr>
          <p:cNvSpPr>
            <a:spLocks noGrp="1"/>
          </p:cNvSpPr>
          <p:nvPr>
            <p:ph type="pic" sz="quarter" idx="20" hasCustomPrompt="1"/>
          </p:nvPr>
        </p:nvSpPr>
        <p:spPr>
          <a:xfrm>
            <a:off x="4877400" y="34290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9" name="Picture Placeholder 4">
            <a:extLst>
              <a:ext uri="{FF2B5EF4-FFF2-40B4-BE49-F238E27FC236}">
                <a16:creationId xmlns:a16="http://schemas.microsoft.com/office/drawing/2014/main" id="{7D0AB5FE-E295-4F14-9D7E-03DA166A2029}"/>
              </a:ext>
            </a:extLst>
          </p:cNvPr>
          <p:cNvSpPr>
            <a:spLocks noGrp="1"/>
          </p:cNvSpPr>
          <p:nvPr>
            <p:ph type="pic" sz="quarter" idx="21" hasCustomPrompt="1"/>
          </p:nvPr>
        </p:nvSpPr>
        <p:spPr>
          <a:xfrm>
            <a:off x="4877400" y="5144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0" name="Picture Placeholder 4">
            <a:extLst>
              <a:ext uri="{FF2B5EF4-FFF2-40B4-BE49-F238E27FC236}">
                <a16:creationId xmlns:a16="http://schemas.microsoft.com/office/drawing/2014/main" id="{5EE850BA-7826-4FFE-8414-6F093452E273}"/>
              </a:ext>
            </a:extLst>
          </p:cNvPr>
          <p:cNvSpPr>
            <a:spLocks noGrp="1"/>
          </p:cNvSpPr>
          <p:nvPr>
            <p:ph type="pic" sz="quarter" idx="22" hasCustomPrompt="1"/>
          </p:nvPr>
        </p:nvSpPr>
        <p:spPr>
          <a:xfrm>
            <a:off x="7306100" y="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1" name="Picture Placeholder 4">
            <a:extLst>
              <a:ext uri="{FF2B5EF4-FFF2-40B4-BE49-F238E27FC236}">
                <a16:creationId xmlns:a16="http://schemas.microsoft.com/office/drawing/2014/main" id="{7B41C012-911D-4530-A2B8-611FE58AFE38}"/>
              </a:ext>
            </a:extLst>
          </p:cNvPr>
          <p:cNvSpPr>
            <a:spLocks noGrp="1"/>
          </p:cNvSpPr>
          <p:nvPr>
            <p:ph type="pic" sz="quarter" idx="23" hasCustomPrompt="1"/>
          </p:nvPr>
        </p:nvSpPr>
        <p:spPr>
          <a:xfrm>
            <a:off x="7306100" y="1715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2" name="Picture Placeholder 4">
            <a:extLst>
              <a:ext uri="{FF2B5EF4-FFF2-40B4-BE49-F238E27FC236}">
                <a16:creationId xmlns:a16="http://schemas.microsoft.com/office/drawing/2014/main" id="{FD6D69B7-99CB-43E8-924C-E5B49E798FF4}"/>
              </a:ext>
            </a:extLst>
          </p:cNvPr>
          <p:cNvSpPr>
            <a:spLocks noGrp="1"/>
          </p:cNvSpPr>
          <p:nvPr>
            <p:ph type="pic" sz="quarter" idx="24" hasCustomPrompt="1"/>
          </p:nvPr>
        </p:nvSpPr>
        <p:spPr>
          <a:xfrm>
            <a:off x="7306100" y="34290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3" name="Picture Placeholder 4">
            <a:extLst>
              <a:ext uri="{FF2B5EF4-FFF2-40B4-BE49-F238E27FC236}">
                <a16:creationId xmlns:a16="http://schemas.microsoft.com/office/drawing/2014/main" id="{91E877BF-4E89-437F-AF02-3B3C448FFA8A}"/>
              </a:ext>
            </a:extLst>
          </p:cNvPr>
          <p:cNvSpPr>
            <a:spLocks noGrp="1"/>
          </p:cNvSpPr>
          <p:nvPr>
            <p:ph type="pic" sz="quarter" idx="25" hasCustomPrompt="1"/>
          </p:nvPr>
        </p:nvSpPr>
        <p:spPr>
          <a:xfrm>
            <a:off x="7306100" y="5144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4" name="Picture Placeholder 4">
            <a:extLst>
              <a:ext uri="{FF2B5EF4-FFF2-40B4-BE49-F238E27FC236}">
                <a16:creationId xmlns:a16="http://schemas.microsoft.com/office/drawing/2014/main" id="{D7D353AC-3B01-4849-907C-8C90CD23AB56}"/>
              </a:ext>
            </a:extLst>
          </p:cNvPr>
          <p:cNvSpPr>
            <a:spLocks noGrp="1"/>
          </p:cNvSpPr>
          <p:nvPr>
            <p:ph type="pic" sz="quarter" idx="26" hasCustomPrompt="1"/>
          </p:nvPr>
        </p:nvSpPr>
        <p:spPr>
          <a:xfrm>
            <a:off x="9739000" y="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5" name="Picture Placeholder 4">
            <a:extLst>
              <a:ext uri="{FF2B5EF4-FFF2-40B4-BE49-F238E27FC236}">
                <a16:creationId xmlns:a16="http://schemas.microsoft.com/office/drawing/2014/main" id="{93D565CD-8DE6-4FAB-B5F8-77FC558576EE}"/>
              </a:ext>
            </a:extLst>
          </p:cNvPr>
          <p:cNvSpPr>
            <a:spLocks noGrp="1"/>
          </p:cNvSpPr>
          <p:nvPr>
            <p:ph type="pic" sz="quarter" idx="27" hasCustomPrompt="1"/>
          </p:nvPr>
        </p:nvSpPr>
        <p:spPr>
          <a:xfrm>
            <a:off x="9739000" y="1715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6" name="Picture Placeholder 4">
            <a:extLst>
              <a:ext uri="{FF2B5EF4-FFF2-40B4-BE49-F238E27FC236}">
                <a16:creationId xmlns:a16="http://schemas.microsoft.com/office/drawing/2014/main" id="{65169003-20B2-4906-936F-80C29B4793C6}"/>
              </a:ext>
            </a:extLst>
          </p:cNvPr>
          <p:cNvSpPr>
            <a:spLocks noGrp="1"/>
          </p:cNvSpPr>
          <p:nvPr>
            <p:ph type="pic" sz="quarter" idx="28" hasCustomPrompt="1"/>
          </p:nvPr>
        </p:nvSpPr>
        <p:spPr>
          <a:xfrm>
            <a:off x="9739000" y="34290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7" name="Picture Placeholder 4">
            <a:extLst>
              <a:ext uri="{FF2B5EF4-FFF2-40B4-BE49-F238E27FC236}">
                <a16:creationId xmlns:a16="http://schemas.microsoft.com/office/drawing/2014/main" id="{EE6223AC-CB2F-442B-9F69-0994E5478796}"/>
              </a:ext>
            </a:extLst>
          </p:cNvPr>
          <p:cNvSpPr>
            <a:spLocks noGrp="1"/>
          </p:cNvSpPr>
          <p:nvPr>
            <p:ph type="pic" sz="quarter" idx="29" hasCustomPrompt="1"/>
          </p:nvPr>
        </p:nvSpPr>
        <p:spPr>
          <a:xfrm>
            <a:off x="9739000" y="5144400"/>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166241815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preserve="1" userDrawn="1">
  <p:cSld name="16 images - image gallery">
    <p:spTree>
      <p:nvGrpSpPr>
        <p:cNvPr id="1" name=""/>
        <p:cNvGrpSpPr/>
        <p:nvPr/>
      </p:nvGrpSpPr>
      <p:grpSpPr>
        <a:xfrm>
          <a:off x="0" y="0"/>
          <a:ext cx="0" cy="0"/>
          <a:chOff x="0" y="0"/>
          <a:chExt cx="0" cy="0"/>
        </a:xfrm>
      </p:grpSpPr>
      <p:sp>
        <p:nvSpPr>
          <p:cNvPr id="39" name="Picture Placeholder 4">
            <a:extLst>
              <a:ext uri="{FF2B5EF4-FFF2-40B4-BE49-F238E27FC236}">
                <a16:creationId xmlns:a16="http://schemas.microsoft.com/office/drawing/2014/main" id="{3B5935B0-3A20-4B99-87BC-A57324021941}"/>
              </a:ext>
            </a:extLst>
          </p:cNvPr>
          <p:cNvSpPr>
            <a:spLocks noGrp="1"/>
          </p:cNvSpPr>
          <p:nvPr>
            <p:ph type="pic" sz="quarter" idx="11" hasCustomPrompt="1"/>
          </p:nvPr>
        </p:nvSpPr>
        <p:spPr>
          <a:xfrm>
            <a:off x="0" y="0"/>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2" name="Picture Placeholder 4">
            <a:extLst>
              <a:ext uri="{FF2B5EF4-FFF2-40B4-BE49-F238E27FC236}">
                <a16:creationId xmlns:a16="http://schemas.microsoft.com/office/drawing/2014/main" id="{FEF3C4E7-593B-4A74-89C0-BC4CEB24B392}"/>
              </a:ext>
            </a:extLst>
          </p:cNvPr>
          <p:cNvSpPr>
            <a:spLocks noGrp="1"/>
          </p:cNvSpPr>
          <p:nvPr>
            <p:ph type="pic" sz="quarter" idx="12" hasCustomPrompt="1"/>
          </p:nvPr>
        </p:nvSpPr>
        <p:spPr>
          <a:xfrm>
            <a:off x="0" y="1707033"/>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3" name="Picture Placeholder 4">
            <a:extLst>
              <a:ext uri="{FF2B5EF4-FFF2-40B4-BE49-F238E27FC236}">
                <a16:creationId xmlns:a16="http://schemas.microsoft.com/office/drawing/2014/main" id="{F788E504-B935-4D51-9452-9DA53B460DD5}"/>
              </a:ext>
            </a:extLst>
          </p:cNvPr>
          <p:cNvSpPr>
            <a:spLocks noGrp="1"/>
          </p:cNvSpPr>
          <p:nvPr>
            <p:ph type="pic" sz="quarter" idx="13" hasCustomPrompt="1"/>
          </p:nvPr>
        </p:nvSpPr>
        <p:spPr>
          <a:xfrm>
            <a:off x="0" y="3414066"/>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4" name="Picture Placeholder 4">
            <a:extLst>
              <a:ext uri="{FF2B5EF4-FFF2-40B4-BE49-F238E27FC236}">
                <a16:creationId xmlns:a16="http://schemas.microsoft.com/office/drawing/2014/main" id="{E2DAE2E0-985B-470F-A85A-0CA24D97BA6C}"/>
              </a:ext>
            </a:extLst>
          </p:cNvPr>
          <p:cNvSpPr>
            <a:spLocks noGrp="1"/>
          </p:cNvSpPr>
          <p:nvPr>
            <p:ph type="pic" sz="quarter" idx="14" hasCustomPrompt="1"/>
          </p:nvPr>
        </p:nvSpPr>
        <p:spPr>
          <a:xfrm>
            <a:off x="0" y="5133800"/>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6" name="Picture Placeholder 4">
            <a:extLst>
              <a:ext uri="{FF2B5EF4-FFF2-40B4-BE49-F238E27FC236}">
                <a16:creationId xmlns:a16="http://schemas.microsoft.com/office/drawing/2014/main" id="{1E401533-0B30-40A1-B1EA-F6C3D3747BD0}"/>
              </a:ext>
            </a:extLst>
          </p:cNvPr>
          <p:cNvSpPr>
            <a:spLocks noGrp="1"/>
          </p:cNvSpPr>
          <p:nvPr>
            <p:ph type="pic" sz="quarter" idx="15" hasCustomPrompt="1"/>
          </p:nvPr>
        </p:nvSpPr>
        <p:spPr>
          <a:xfrm>
            <a:off x="1731600" y="0"/>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7" name="Picture Placeholder 4">
            <a:extLst>
              <a:ext uri="{FF2B5EF4-FFF2-40B4-BE49-F238E27FC236}">
                <a16:creationId xmlns:a16="http://schemas.microsoft.com/office/drawing/2014/main" id="{F5E857B2-C3F9-4B6F-9295-A95923F98AB2}"/>
              </a:ext>
            </a:extLst>
          </p:cNvPr>
          <p:cNvSpPr>
            <a:spLocks noGrp="1"/>
          </p:cNvSpPr>
          <p:nvPr>
            <p:ph type="pic" sz="quarter" idx="16" hasCustomPrompt="1"/>
          </p:nvPr>
        </p:nvSpPr>
        <p:spPr>
          <a:xfrm>
            <a:off x="1731600" y="1707033"/>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8" name="Picture Placeholder 4">
            <a:extLst>
              <a:ext uri="{FF2B5EF4-FFF2-40B4-BE49-F238E27FC236}">
                <a16:creationId xmlns:a16="http://schemas.microsoft.com/office/drawing/2014/main" id="{7070BC30-AA1D-483B-825F-147CDBBD432B}"/>
              </a:ext>
            </a:extLst>
          </p:cNvPr>
          <p:cNvSpPr>
            <a:spLocks noGrp="1"/>
          </p:cNvSpPr>
          <p:nvPr>
            <p:ph type="pic" sz="quarter" idx="17" hasCustomPrompt="1"/>
          </p:nvPr>
        </p:nvSpPr>
        <p:spPr>
          <a:xfrm>
            <a:off x="1731600" y="3414066"/>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9" name="Picture Placeholder 4">
            <a:extLst>
              <a:ext uri="{FF2B5EF4-FFF2-40B4-BE49-F238E27FC236}">
                <a16:creationId xmlns:a16="http://schemas.microsoft.com/office/drawing/2014/main" id="{D0348B36-439B-424B-BA16-C5A7076BFD31}"/>
              </a:ext>
            </a:extLst>
          </p:cNvPr>
          <p:cNvSpPr>
            <a:spLocks noGrp="1"/>
          </p:cNvSpPr>
          <p:nvPr>
            <p:ph type="pic" sz="quarter" idx="18" hasCustomPrompt="1"/>
          </p:nvPr>
        </p:nvSpPr>
        <p:spPr>
          <a:xfrm>
            <a:off x="1731600" y="5133800"/>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0" name="Picture Placeholder 4">
            <a:extLst>
              <a:ext uri="{FF2B5EF4-FFF2-40B4-BE49-F238E27FC236}">
                <a16:creationId xmlns:a16="http://schemas.microsoft.com/office/drawing/2014/main" id="{2D5AEFB5-3B92-48EE-A2C3-C7226B2D27E8}"/>
              </a:ext>
            </a:extLst>
          </p:cNvPr>
          <p:cNvSpPr>
            <a:spLocks noGrp="1"/>
          </p:cNvSpPr>
          <p:nvPr>
            <p:ph type="pic" sz="quarter" idx="19" hasCustomPrompt="1"/>
          </p:nvPr>
        </p:nvSpPr>
        <p:spPr>
          <a:xfrm>
            <a:off x="3463200" y="0"/>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1" name="Picture Placeholder 4">
            <a:extLst>
              <a:ext uri="{FF2B5EF4-FFF2-40B4-BE49-F238E27FC236}">
                <a16:creationId xmlns:a16="http://schemas.microsoft.com/office/drawing/2014/main" id="{EF0E572D-AAF2-49CD-B5D5-0482D14EB436}"/>
              </a:ext>
            </a:extLst>
          </p:cNvPr>
          <p:cNvSpPr>
            <a:spLocks noGrp="1"/>
          </p:cNvSpPr>
          <p:nvPr>
            <p:ph type="pic" sz="quarter" idx="20" hasCustomPrompt="1"/>
          </p:nvPr>
        </p:nvSpPr>
        <p:spPr>
          <a:xfrm>
            <a:off x="3463200" y="1707033"/>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2" name="Picture Placeholder 4">
            <a:extLst>
              <a:ext uri="{FF2B5EF4-FFF2-40B4-BE49-F238E27FC236}">
                <a16:creationId xmlns:a16="http://schemas.microsoft.com/office/drawing/2014/main" id="{357B90B1-45E9-4F18-B402-2FA367F39A63}"/>
              </a:ext>
            </a:extLst>
          </p:cNvPr>
          <p:cNvSpPr>
            <a:spLocks noGrp="1"/>
          </p:cNvSpPr>
          <p:nvPr>
            <p:ph type="pic" sz="quarter" idx="21" hasCustomPrompt="1"/>
          </p:nvPr>
        </p:nvSpPr>
        <p:spPr>
          <a:xfrm>
            <a:off x="3463200" y="3414066"/>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3" name="Picture Placeholder 4">
            <a:extLst>
              <a:ext uri="{FF2B5EF4-FFF2-40B4-BE49-F238E27FC236}">
                <a16:creationId xmlns:a16="http://schemas.microsoft.com/office/drawing/2014/main" id="{90ECB4DF-D262-4EAF-9908-BB81CDAA97D3}"/>
              </a:ext>
            </a:extLst>
          </p:cNvPr>
          <p:cNvSpPr>
            <a:spLocks noGrp="1"/>
          </p:cNvSpPr>
          <p:nvPr>
            <p:ph type="pic" sz="quarter" idx="22" hasCustomPrompt="1"/>
          </p:nvPr>
        </p:nvSpPr>
        <p:spPr>
          <a:xfrm>
            <a:off x="3463200" y="5133800"/>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4" name="Picture Placeholder 4">
            <a:extLst>
              <a:ext uri="{FF2B5EF4-FFF2-40B4-BE49-F238E27FC236}">
                <a16:creationId xmlns:a16="http://schemas.microsoft.com/office/drawing/2014/main" id="{F823D0EC-3925-43C3-ADCC-7DECB604D3B6}"/>
              </a:ext>
            </a:extLst>
          </p:cNvPr>
          <p:cNvSpPr>
            <a:spLocks noGrp="1"/>
          </p:cNvSpPr>
          <p:nvPr>
            <p:ph type="pic" sz="quarter" idx="23" hasCustomPrompt="1"/>
          </p:nvPr>
        </p:nvSpPr>
        <p:spPr>
          <a:xfrm>
            <a:off x="5194800" y="0"/>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5" name="Picture Placeholder 4">
            <a:extLst>
              <a:ext uri="{FF2B5EF4-FFF2-40B4-BE49-F238E27FC236}">
                <a16:creationId xmlns:a16="http://schemas.microsoft.com/office/drawing/2014/main" id="{3ED69101-E9F9-40B2-BBC9-42F685BC4E99}"/>
              </a:ext>
            </a:extLst>
          </p:cNvPr>
          <p:cNvSpPr>
            <a:spLocks noGrp="1"/>
          </p:cNvSpPr>
          <p:nvPr>
            <p:ph type="pic" sz="quarter" idx="24" hasCustomPrompt="1"/>
          </p:nvPr>
        </p:nvSpPr>
        <p:spPr>
          <a:xfrm>
            <a:off x="5194800" y="1707033"/>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6" name="Picture Placeholder 4">
            <a:extLst>
              <a:ext uri="{FF2B5EF4-FFF2-40B4-BE49-F238E27FC236}">
                <a16:creationId xmlns:a16="http://schemas.microsoft.com/office/drawing/2014/main" id="{D10108F8-F846-4B82-9CBB-5C70645236E5}"/>
              </a:ext>
            </a:extLst>
          </p:cNvPr>
          <p:cNvSpPr>
            <a:spLocks noGrp="1"/>
          </p:cNvSpPr>
          <p:nvPr>
            <p:ph type="pic" sz="quarter" idx="25" hasCustomPrompt="1"/>
          </p:nvPr>
        </p:nvSpPr>
        <p:spPr>
          <a:xfrm>
            <a:off x="5194800" y="3414066"/>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37" name="Picture Placeholder 4">
            <a:extLst>
              <a:ext uri="{FF2B5EF4-FFF2-40B4-BE49-F238E27FC236}">
                <a16:creationId xmlns:a16="http://schemas.microsoft.com/office/drawing/2014/main" id="{DCEACD65-59F7-496F-A469-953A97BC8FE7}"/>
              </a:ext>
            </a:extLst>
          </p:cNvPr>
          <p:cNvSpPr>
            <a:spLocks noGrp="1"/>
          </p:cNvSpPr>
          <p:nvPr>
            <p:ph type="pic" sz="quarter" idx="26" hasCustomPrompt="1"/>
          </p:nvPr>
        </p:nvSpPr>
        <p:spPr>
          <a:xfrm>
            <a:off x="5194800" y="5133800"/>
            <a:ext cx="1731600" cy="17028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218147025"/>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preserve="1" userDrawn="1">
  <p:cSld name="10 images - image gallery">
    <p:spTree>
      <p:nvGrpSpPr>
        <p:cNvPr id="1" name=""/>
        <p:cNvGrpSpPr/>
        <p:nvPr/>
      </p:nvGrpSpPr>
      <p:grpSpPr>
        <a:xfrm>
          <a:off x="0" y="0"/>
          <a:ext cx="0" cy="0"/>
          <a:chOff x="0" y="0"/>
          <a:chExt cx="0" cy="0"/>
        </a:xfrm>
      </p:grpSpPr>
      <p:sp>
        <p:nvSpPr>
          <p:cNvPr id="40" name="Picture Placeholder 4">
            <a:extLst>
              <a:ext uri="{FF2B5EF4-FFF2-40B4-BE49-F238E27FC236}">
                <a16:creationId xmlns:a16="http://schemas.microsoft.com/office/drawing/2014/main" id="{E32C7705-61BA-4741-80C1-7DE36994C39B}"/>
              </a:ext>
            </a:extLst>
          </p:cNvPr>
          <p:cNvSpPr>
            <a:spLocks noGrp="1"/>
          </p:cNvSpPr>
          <p:nvPr>
            <p:ph type="pic" sz="quarter" idx="12" hasCustomPrompt="1"/>
          </p:nvPr>
        </p:nvSpPr>
        <p:spPr>
          <a:xfrm>
            <a:off x="0" y="14876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1" name="Picture Placeholder 4">
            <a:extLst>
              <a:ext uri="{FF2B5EF4-FFF2-40B4-BE49-F238E27FC236}">
                <a16:creationId xmlns:a16="http://schemas.microsoft.com/office/drawing/2014/main" id="{AF4DB751-6CBC-4786-8908-DD31AF304189}"/>
              </a:ext>
            </a:extLst>
          </p:cNvPr>
          <p:cNvSpPr>
            <a:spLocks noGrp="1"/>
          </p:cNvSpPr>
          <p:nvPr>
            <p:ph type="pic" sz="quarter" idx="13" hasCustomPrompt="1"/>
          </p:nvPr>
        </p:nvSpPr>
        <p:spPr>
          <a:xfrm>
            <a:off x="0" y="32030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4" name="Picture Placeholder 4">
            <a:extLst>
              <a:ext uri="{FF2B5EF4-FFF2-40B4-BE49-F238E27FC236}">
                <a16:creationId xmlns:a16="http://schemas.microsoft.com/office/drawing/2014/main" id="{79BE06DB-E8C0-42F7-9DD3-743B3172D05A}"/>
              </a:ext>
            </a:extLst>
          </p:cNvPr>
          <p:cNvSpPr>
            <a:spLocks noGrp="1"/>
          </p:cNvSpPr>
          <p:nvPr>
            <p:ph type="pic" sz="quarter" idx="16" hasCustomPrompt="1"/>
          </p:nvPr>
        </p:nvSpPr>
        <p:spPr>
          <a:xfrm>
            <a:off x="2449900" y="14876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5" name="Picture Placeholder 4">
            <a:extLst>
              <a:ext uri="{FF2B5EF4-FFF2-40B4-BE49-F238E27FC236}">
                <a16:creationId xmlns:a16="http://schemas.microsoft.com/office/drawing/2014/main" id="{29B4E12E-CEFA-45AA-A4E7-78386C04786B}"/>
              </a:ext>
            </a:extLst>
          </p:cNvPr>
          <p:cNvSpPr>
            <a:spLocks noGrp="1"/>
          </p:cNvSpPr>
          <p:nvPr>
            <p:ph type="pic" sz="quarter" idx="17" hasCustomPrompt="1"/>
          </p:nvPr>
        </p:nvSpPr>
        <p:spPr>
          <a:xfrm>
            <a:off x="2449900" y="32030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8" name="Picture Placeholder 4">
            <a:extLst>
              <a:ext uri="{FF2B5EF4-FFF2-40B4-BE49-F238E27FC236}">
                <a16:creationId xmlns:a16="http://schemas.microsoft.com/office/drawing/2014/main" id="{76AE4679-05DF-463C-97B9-F69C2BB4B9E9}"/>
              </a:ext>
            </a:extLst>
          </p:cNvPr>
          <p:cNvSpPr>
            <a:spLocks noGrp="1"/>
          </p:cNvSpPr>
          <p:nvPr>
            <p:ph type="pic" sz="quarter" idx="20" hasCustomPrompt="1"/>
          </p:nvPr>
        </p:nvSpPr>
        <p:spPr>
          <a:xfrm>
            <a:off x="4877400" y="14876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49" name="Picture Placeholder 4">
            <a:extLst>
              <a:ext uri="{FF2B5EF4-FFF2-40B4-BE49-F238E27FC236}">
                <a16:creationId xmlns:a16="http://schemas.microsoft.com/office/drawing/2014/main" id="{7D0AB5FE-E295-4F14-9D7E-03DA166A2029}"/>
              </a:ext>
            </a:extLst>
          </p:cNvPr>
          <p:cNvSpPr>
            <a:spLocks noGrp="1"/>
          </p:cNvSpPr>
          <p:nvPr>
            <p:ph type="pic" sz="quarter" idx="21" hasCustomPrompt="1"/>
          </p:nvPr>
        </p:nvSpPr>
        <p:spPr>
          <a:xfrm>
            <a:off x="4877400" y="32030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2" name="Picture Placeholder 4">
            <a:extLst>
              <a:ext uri="{FF2B5EF4-FFF2-40B4-BE49-F238E27FC236}">
                <a16:creationId xmlns:a16="http://schemas.microsoft.com/office/drawing/2014/main" id="{FD6D69B7-99CB-43E8-924C-E5B49E798FF4}"/>
              </a:ext>
            </a:extLst>
          </p:cNvPr>
          <p:cNvSpPr>
            <a:spLocks noGrp="1"/>
          </p:cNvSpPr>
          <p:nvPr>
            <p:ph type="pic" sz="quarter" idx="24" hasCustomPrompt="1"/>
          </p:nvPr>
        </p:nvSpPr>
        <p:spPr>
          <a:xfrm>
            <a:off x="7306100" y="14876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3" name="Picture Placeholder 4">
            <a:extLst>
              <a:ext uri="{FF2B5EF4-FFF2-40B4-BE49-F238E27FC236}">
                <a16:creationId xmlns:a16="http://schemas.microsoft.com/office/drawing/2014/main" id="{91E877BF-4E89-437F-AF02-3B3C448FFA8A}"/>
              </a:ext>
            </a:extLst>
          </p:cNvPr>
          <p:cNvSpPr>
            <a:spLocks noGrp="1"/>
          </p:cNvSpPr>
          <p:nvPr>
            <p:ph type="pic" sz="quarter" idx="25" hasCustomPrompt="1"/>
          </p:nvPr>
        </p:nvSpPr>
        <p:spPr>
          <a:xfrm>
            <a:off x="7306100" y="32030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6" name="Picture Placeholder 4">
            <a:extLst>
              <a:ext uri="{FF2B5EF4-FFF2-40B4-BE49-F238E27FC236}">
                <a16:creationId xmlns:a16="http://schemas.microsoft.com/office/drawing/2014/main" id="{65169003-20B2-4906-936F-80C29B4793C6}"/>
              </a:ext>
            </a:extLst>
          </p:cNvPr>
          <p:cNvSpPr>
            <a:spLocks noGrp="1"/>
          </p:cNvSpPr>
          <p:nvPr>
            <p:ph type="pic" sz="quarter" idx="28" hasCustomPrompt="1"/>
          </p:nvPr>
        </p:nvSpPr>
        <p:spPr>
          <a:xfrm>
            <a:off x="9739000" y="14876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57" name="Picture Placeholder 4">
            <a:extLst>
              <a:ext uri="{FF2B5EF4-FFF2-40B4-BE49-F238E27FC236}">
                <a16:creationId xmlns:a16="http://schemas.microsoft.com/office/drawing/2014/main" id="{EE6223AC-CB2F-442B-9F69-0994E5478796}"/>
              </a:ext>
            </a:extLst>
          </p:cNvPr>
          <p:cNvSpPr>
            <a:spLocks noGrp="1"/>
          </p:cNvSpPr>
          <p:nvPr>
            <p:ph type="pic" sz="quarter" idx="29" hasCustomPrompt="1"/>
          </p:nvPr>
        </p:nvSpPr>
        <p:spPr>
          <a:xfrm>
            <a:off x="9739000" y="3203024"/>
            <a:ext cx="2437200" cy="17136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22" name="Title 1">
            <a:extLst>
              <a:ext uri="{FF2B5EF4-FFF2-40B4-BE49-F238E27FC236}">
                <a16:creationId xmlns:a16="http://schemas.microsoft.com/office/drawing/2014/main" id="{02B87EEC-098B-40D8-BCAF-A571CA17611B}"/>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23" name="Subtitle 2">
            <a:extLst>
              <a:ext uri="{FF2B5EF4-FFF2-40B4-BE49-F238E27FC236}">
                <a16:creationId xmlns:a16="http://schemas.microsoft.com/office/drawing/2014/main" id="{34E576AA-F5EF-4511-8A6E-60BC49ADF183}"/>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96930994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preserve="1" userDrawn="1">
  <p:cSld name="4 images full page - image gallery">
    <p:spTree>
      <p:nvGrpSpPr>
        <p:cNvPr id="1" name=""/>
        <p:cNvGrpSpPr/>
        <p:nvPr/>
      </p:nvGrpSpPr>
      <p:grpSpPr>
        <a:xfrm>
          <a:off x="0" y="0"/>
          <a:ext cx="0" cy="0"/>
          <a:chOff x="0" y="0"/>
          <a:chExt cx="0" cy="0"/>
        </a:xfrm>
      </p:grpSpPr>
      <p:sp>
        <p:nvSpPr>
          <p:cNvPr id="41" name="Picture Placeholder 4">
            <a:extLst>
              <a:ext uri="{FF2B5EF4-FFF2-40B4-BE49-F238E27FC236}">
                <a16:creationId xmlns:a16="http://schemas.microsoft.com/office/drawing/2014/main" id="{AF4DB751-6CBC-4786-8908-DD31AF304189}"/>
              </a:ext>
            </a:extLst>
          </p:cNvPr>
          <p:cNvSpPr>
            <a:spLocks noGrp="1"/>
          </p:cNvSpPr>
          <p:nvPr>
            <p:ph type="pic" sz="quarter" idx="13" hasCustomPrompt="1"/>
          </p:nvPr>
        </p:nvSpPr>
        <p:spPr>
          <a:xfrm>
            <a:off x="0" y="0"/>
            <a:ext cx="3045600" cy="6858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4" name="Picture Placeholder 4">
            <a:extLst>
              <a:ext uri="{FF2B5EF4-FFF2-40B4-BE49-F238E27FC236}">
                <a16:creationId xmlns:a16="http://schemas.microsoft.com/office/drawing/2014/main" id="{F7A78596-A4B8-43F5-8928-591F8C4EEAA7}"/>
              </a:ext>
            </a:extLst>
          </p:cNvPr>
          <p:cNvSpPr>
            <a:spLocks noGrp="1"/>
          </p:cNvSpPr>
          <p:nvPr>
            <p:ph type="pic" sz="quarter" idx="14" hasCustomPrompt="1"/>
          </p:nvPr>
        </p:nvSpPr>
        <p:spPr>
          <a:xfrm>
            <a:off x="3050400" y="0"/>
            <a:ext cx="3045600" cy="6858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5" name="Picture Placeholder 4">
            <a:extLst>
              <a:ext uri="{FF2B5EF4-FFF2-40B4-BE49-F238E27FC236}">
                <a16:creationId xmlns:a16="http://schemas.microsoft.com/office/drawing/2014/main" id="{E059E8E4-56D5-4F0D-A4C2-41DB1C070C39}"/>
              </a:ext>
            </a:extLst>
          </p:cNvPr>
          <p:cNvSpPr>
            <a:spLocks noGrp="1"/>
          </p:cNvSpPr>
          <p:nvPr>
            <p:ph type="pic" sz="quarter" idx="15" hasCustomPrompt="1"/>
          </p:nvPr>
        </p:nvSpPr>
        <p:spPr>
          <a:xfrm>
            <a:off x="6096000" y="0"/>
            <a:ext cx="3045600" cy="6858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6" name="Picture Placeholder 4">
            <a:extLst>
              <a:ext uri="{FF2B5EF4-FFF2-40B4-BE49-F238E27FC236}">
                <a16:creationId xmlns:a16="http://schemas.microsoft.com/office/drawing/2014/main" id="{F289ECDE-517E-42D2-8C25-5BEE01D347E4}"/>
              </a:ext>
            </a:extLst>
          </p:cNvPr>
          <p:cNvSpPr>
            <a:spLocks noGrp="1"/>
          </p:cNvSpPr>
          <p:nvPr>
            <p:ph type="pic" sz="quarter" idx="16" hasCustomPrompt="1"/>
          </p:nvPr>
        </p:nvSpPr>
        <p:spPr>
          <a:xfrm>
            <a:off x="9146400" y="0"/>
            <a:ext cx="3045600" cy="6858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221360564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preserve="1" userDrawn="1">
  <p:cSld name="4 images threequarter page - image gallery">
    <p:spTree>
      <p:nvGrpSpPr>
        <p:cNvPr id="1" name=""/>
        <p:cNvGrpSpPr/>
        <p:nvPr/>
      </p:nvGrpSpPr>
      <p:grpSpPr>
        <a:xfrm>
          <a:off x="0" y="0"/>
          <a:ext cx="0" cy="0"/>
          <a:chOff x="0" y="0"/>
          <a:chExt cx="0" cy="0"/>
        </a:xfrm>
      </p:grpSpPr>
      <p:sp>
        <p:nvSpPr>
          <p:cNvPr id="41" name="Picture Placeholder 4">
            <a:extLst>
              <a:ext uri="{FF2B5EF4-FFF2-40B4-BE49-F238E27FC236}">
                <a16:creationId xmlns:a16="http://schemas.microsoft.com/office/drawing/2014/main" id="{AF4DB751-6CBC-4786-8908-DD31AF304189}"/>
              </a:ext>
            </a:extLst>
          </p:cNvPr>
          <p:cNvSpPr>
            <a:spLocks noGrp="1"/>
          </p:cNvSpPr>
          <p:nvPr>
            <p:ph type="pic" sz="quarter" idx="13" hasCustomPrompt="1"/>
          </p:nvPr>
        </p:nvSpPr>
        <p:spPr>
          <a:xfrm>
            <a:off x="35275" y="1746000"/>
            <a:ext cx="2952000" cy="5112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4" name="Picture Placeholder 4">
            <a:extLst>
              <a:ext uri="{FF2B5EF4-FFF2-40B4-BE49-F238E27FC236}">
                <a16:creationId xmlns:a16="http://schemas.microsoft.com/office/drawing/2014/main" id="{F7A78596-A4B8-43F5-8928-591F8C4EEAA7}"/>
              </a:ext>
            </a:extLst>
          </p:cNvPr>
          <p:cNvSpPr>
            <a:spLocks noGrp="1"/>
          </p:cNvSpPr>
          <p:nvPr>
            <p:ph type="pic" sz="quarter" idx="14" hasCustomPrompt="1"/>
          </p:nvPr>
        </p:nvSpPr>
        <p:spPr>
          <a:xfrm>
            <a:off x="3091758" y="0"/>
            <a:ext cx="2952000" cy="5112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5" name="Picture Placeholder 4">
            <a:extLst>
              <a:ext uri="{FF2B5EF4-FFF2-40B4-BE49-F238E27FC236}">
                <a16:creationId xmlns:a16="http://schemas.microsoft.com/office/drawing/2014/main" id="{E059E8E4-56D5-4F0D-A4C2-41DB1C070C39}"/>
              </a:ext>
            </a:extLst>
          </p:cNvPr>
          <p:cNvSpPr>
            <a:spLocks noGrp="1"/>
          </p:cNvSpPr>
          <p:nvPr>
            <p:ph type="pic" sz="quarter" idx="15" hasCustomPrompt="1"/>
          </p:nvPr>
        </p:nvSpPr>
        <p:spPr>
          <a:xfrm>
            <a:off x="6148241" y="1745998"/>
            <a:ext cx="2952000" cy="5112001"/>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
        <p:nvSpPr>
          <p:cNvPr id="16" name="Picture Placeholder 4">
            <a:extLst>
              <a:ext uri="{FF2B5EF4-FFF2-40B4-BE49-F238E27FC236}">
                <a16:creationId xmlns:a16="http://schemas.microsoft.com/office/drawing/2014/main" id="{F289ECDE-517E-42D2-8C25-5BEE01D347E4}"/>
              </a:ext>
            </a:extLst>
          </p:cNvPr>
          <p:cNvSpPr>
            <a:spLocks noGrp="1"/>
          </p:cNvSpPr>
          <p:nvPr>
            <p:ph type="pic" sz="quarter" idx="16" hasCustomPrompt="1"/>
          </p:nvPr>
        </p:nvSpPr>
        <p:spPr>
          <a:xfrm>
            <a:off x="9204724" y="0"/>
            <a:ext cx="2952000" cy="5112000"/>
          </a:xfrm>
          <a:prstGeom prst="rect">
            <a:avLst/>
          </a:prstGeom>
          <a:pattFill prst="wdDnDiag">
            <a:fgClr>
              <a:schemeClr val="tx1">
                <a:lumMod val="25000"/>
                <a:lumOff val="7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1494811332"/>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preserve="1" userDrawn="1">
  <p:cSld name="6 images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4544785" y="1509396"/>
            <a:ext cx="3058890" cy="21035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8" name="Picture Placeholder 2">
            <a:extLst>
              <a:ext uri="{FF2B5EF4-FFF2-40B4-BE49-F238E27FC236}">
                <a16:creationId xmlns:a16="http://schemas.microsoft.com/office/drawing/2014/main" id="{EBDF8834-1D3F-49E0-9FD4-E3BC86AD573B}"/>
              </a:ext>
            </a:extLst>
          </p:cNvPr>
          <p:cNvSpPr>
            <a:spLocks noGrp="1"/>
          </p:cNvSpPr>
          <p:nvPr>
            <p:ph type="pic" sz="quarter" idx="11" hasCustomPrompt="1"/>
          </p:nvPr>
        </p:nvSpPr>
        <p:spPr>
          <a:xfrm>
            <a:off x="7788726" y="1509396"/>
            <a:ext cx="3058890" cy="21035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9" name="Picture Placeholder 2">
            <a:extLst>
              <a:ext uri="{FF2B5EF4-FFF2-40B4-BE49-F238E27FC236}">
                <a16:creationId xmlns:a16="http://schemas.microsoft.com/office/drawing/2014/main" id="{56BBBFE5-FD46-4EEF-85FB-93AB59A41527}"/>
              </a:ext>
            </a:extLst>
          </p:cNvPr>
          <p:cNvSpPr>
            <a:spLocks noGrp="1"/>
          </p:cNvSpPr>
          <p:nvPr>
            <p:ph type="pic" sz="quarter" idx="12" hasCustomPrompt="1"/>
          </p:nvPr>
        </p:nvSpPr>
        <p:spPr>
          <a:xfrm>
            <a:off x="1300844" y="1509396"/>
            <a:ext cx="3058890" cy="21035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0" name="Picture Placeholder 2">
            <a:extLst>
              <a:ext uri="{FF2B5EF4-FFF2-40B4-BE49-F238E27FC236}">
                <a16:creationId xmlns:a16="http://schemas.microsoft.com/office/drawing/2014/main" id="{7DF811F6-5D14-4CB3-92EE-DBA5047B7CAB}"/>
              </a:ext>
            </a:extLst>
          </p:cNvPr>
          <p:cNvSpPr>
            <a:spLocks noGrp="1"/>
          </p:cNvSpPr>
          <p:nvPr>
            <p:ph type="pic" sz="quarter" idx="13" hasCustomPrompt="1"/>
          </p:nvPr>
        </p:nvSpPr>
        <p:spPr>
          <a:xfrm>
            <a:off x="4544785" y="3806283"/>
            <a:ext cx="3058890" cy="21035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3" name="Picture Placeholder 2">
            <a:extLst>
              <a:ext uri="{FF2B5EF4-FFF2-40B4-BE49-F238E27FC236}">
                <a16:creationId xmlns:a16="http://schemas.microsoft.com/office/drawing/2014/main" id="{F280522F-EA85-44BB-8CFA-065E56CAEA35}"/>
              </a:ext>
            </a:extLst>
          </p:cNvPr>
          <p:cNvSpPr>
            <a:spLocks noGrp="1"/>
          </p:cNvSpPr>
          <p:nvPr>
            <p:ph type="pic" sz="quarter" idx="14" hasCustomPrompt="1"/>
          </p:nvPr>
        </p:nvSpPr>
        <p:spPr>
          <a:xfrm>
            <a:off x="7788726" y="3806283"/>
            <a:ext cx="3058890" cy="21035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4" name="Picture Placeholder 2">
            <a:extLst>
              <a:ext uri="{FF2B5EF4-FFF2-40B4-BE49-F238E27FC236}">
                <a16:creationId xmlns:a16="http://schemas.microsoft.com/office/drawing/2014/main" id="{A9FB3EF0-B456-4258-BC81-05630ED62E94}"/>
              </a:ext>
            </a:extLst>
          </p:cNvPr>
          <p:cNvSpPr>
            <a:spLocks noGrp="1"/>
          </p:cNvSpPr>
          <p:nvPr>
            <p:ph type="pic" sz="quarter" idx="15" hasCustomPrompt="1"/>
          </p:nvPr>
        </p:nvSpPr>
        <p:spPr>
          <a:xfrm>
            <a:off x="1300844" y="3806283"/>
            <a:ext cx="3058890" cy="21035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2013995732"/>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preserve="1" userDrawn="1">
  <p:cSld name="4 images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2"/>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903510" y="1630204"/>
            <a:ext cx="2547259"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5" name="Picture Placeholder 2">
            <a:extLst>
              <a:ext uri="{FF2B5EF4-FFF2-40B4-BE49-F238E27FC236}">
                <a16:creationId xmlns:a16="http://schemas.microsoft.com/office/drawing/2014/main" id="{6728B028-8D87-4AC3-BE7F-E30DB3DA2A9D}"/>
              </a:ext>
            </a:extLst>
          </p:cNvPr>
          <p:cNvSpPr>
            <a:spLocks noGrp="1"/>
          </p:cNvSpPr>
          <p:nvPr>
            <p:ph type="pic" sz="quarter" idx="11" hasCustomPrompt="1"/>
          </p:nvPr>
        </p:nvSpPr>
        <p:spPr>
          <a:xfrm>
            <a:off x="3548741" y="1630204"/>
            <a:ext cx="2547259"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20" name="Picture Placeholder 2">
            <a:extLst>
              <a:ext uri="{FF2B5EF4-FFF2-40B4-BE49-F238E27FC236}">
                <a16:creationId xmlns:a16="http://schemas.microsoft.com/office/drawing/2014/main" id="{2644813B-093B-4E50-B0AB-050BFFA8689F}"/>
              </a:ext>
            </a:extLst>
          </p:cNvPr>
          <p:cNvSpPr>
            <a:spLocks noGrp="1"/>
          </p:cNvSpPr>
          <p:nvPr>
            <p:ph type="pic" sz="quarter" idx="12" hasCustomPrompt="1"/>
          </p:nvPr>
        </p:nvSpPr>
        <p:spPr>
          <a:xfrm>
            <a:off x="6193972" y="1630204"/>
            <a:ext cx="2547259"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21" name="Picture Placeholder 2">
            <a:extLst>
              <a:ext uri="{FF2B5EF4-FFF2-40B4-BE49-F238E27FC236}">
                <a16:creationId xmlns:a16="http://schemas.microsoft.com/office/drawing/2014/main" id="{12D87E54-D5D8-4E26-AF14-C0B486DE838E}"/>
              </a:ext>
            </a:extLst>
          </p:cNvPr>
          <p:cNvSpPr>
            <a:spLocks noGrp="1"/>
          </p:cNvSpPr>
          <p:nvPr>
            <p:ph type="pic" sz="quarter" idx="13" hasCustomPrompt="1"/>
          </p:nvPr>
        </p:nvSpPr>
        <p:spPr>
          <a:xfrm>
            <a:off x="8839203" y="1630204"/>
            <a:ext cx="2547259"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2026023634"/>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preserve="1" userDrawn="1">
  <p:cSld name="3 images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1665946" y="1630204"/>
            <a:ext cx="2852056"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5" name="Picture Placeholder 2">
            <a:extLst>
              <a:ext uri="{FF2B5EF4-FFF2-40B4-BE49-F238E27FC236}">
                <a16:creationId xmlns:a16="http://schemas.microsoft.com/office/drawing/2014/main" id="{6728B028-8D87-4AC3-BE7F-E30DB3DA2A9D}"/>
              </a:ext>
            </a:extLst>
          </p:cNvPr>
          <p:cNvSpPr>
            <a:spLocks noGrp="1"/>
          </p:cNvSpPr>
          <p:nvPr>
            <p:ph type="pic" sz="quarter" idx="11" hasCustomPrompt="1"/>
          </p:nvPr>
        </p:nvSpPr>
        <p:spPr>
          <a:xfrm>
            <a:off x="4659946" y="1630204"/>
            <a:ext cx="2851200"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20" name="Picture Placeholder 2">
            <a:extLst>
              <a:ext uri="{FF2B5EF4-FFF2-40B4-BE49-F238E27FC236}">
                <a16:creationId xmlns:a16="http://schemas.microsoft.com/office/drawing/2014/main" id="{2644813B-093B-4E50-B0AB-050BFFA8689F}"/>
              </a:ext>
            </a:extLst>
          </p:cNvPr>
          <p:cNvSpPr>
            <a:spLocks noGrp="1"/>
          </p:cNvSpPr>
          <p:nvPr>
            <p:ph type="pic" sz="quarter" idx="12" hasCustomPrompt="1"/>
          </p:nvPr>
        </p:nvSpPr>
        <p:spPr>
          <a:xfrm>
            <a:off x="7653090" y="1630204"/>
            <a:ext cx="2851200"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063640478"/>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preserve="1" userDrawn="1">
  <p:cSld name="1_3 images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2">
            <a:extLst>
              <a:ext uri="{FF2B5EF4-FFF2-40B4-BE49-F238E27FC236}">
                <a16:creationId xmlns:a16="http://schemas.microsoft.com/office/drawing/2014/main" id="{440F672A-585A-46DA-ACC0-FB2B85E8CE75}"/>
              </a:ext>
            </a:extLst>
          </p:cNvPr>
          <p:cNvSpPr>
            <a:spLocks noGrp="1"/>
          </p:cNvSpPr>
          <p:nvPr>
            <p:ph type="pic" sz="quarter" idx="10" hasCustomPrompt="1"/>
          </p:nvPr>
        </p:nvSpPr>
        <p:spPr>
          <a:xfrm>
            <a:off x="1665945" y="1630204"/>
            <a:ext cx="4356000"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8" name="Picture Placeholder 2">
            <a:extLst>
              <a:ext uri="{FF2B5EF4-FFF2-40B4-BE49-F238E27FC236}">
                <a16:creationId xmlns:a16="http://schemas.microsoft.com/office/drawing/2014/main" id="{AAD305DF-D4A4-4B5E-8D60-1B05EA0C65E6}"/>
              </a:ext>
            </a:extLst>
          </p:cNvPr>
          <p:cNvSpPr>
            <a:spLocks noGrp="1"/>
          </p:cNvSpPr>
          <p:nvPr>
            <p:ph type="pic" sz="quarter" idx="11" hasCustomPrompt="1"/>
          </p:nvPr>
        </p:nvSpPr>
        <p:spPr>
          <a:xfrm>
            <a:off x="6170056" y="1630204"/>
            <a:ext cx="4356000" cy="417673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920428990"/>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preserve="1" userDrawn="1">
  <p:cSld name="1 image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2">
            <a:extLst>
              <a:ext uri="{FF2B5EF4-FFF2-40B4-BE49-F238E27FC236}">
                <a16:creationId xmlns:a16="http://schemas.microsoft.com/office/drawing/2014/main" id="{440F672A-585A-46DA-ACC0-FB2B85E8CE75}"/>
              </a:ext>
            </a:extLst>
          </p:cNvPr>
          <p:cNvSpPr>
            <a:spLocks noGrp="1"/>
          </p:cNvSpPr>
          <p:nvPr>
            <p:ph type="pic" sz="quarter" idx="10" hasCustomPrompt="1"/>
          </p:nvPr>
        </p:nvSpPr>
        <p:spPr>
          <a:xfrm>
            <a:off x="674915" y="1621972"/>
            <a:ext cx="8153400" cy="4354284"/>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0479306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ngle Image 6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1" y="0"/>
            <a:ext cx="4667250" cy="6858000"/>
          </a:xfrm>
          <a:prstGeom prst="rect">
            <a:avLst/>
          </a:prstGeom>
          <a:pattFill prst="wdDnDiag">
            <a:fgClr>
              <a:schemeClr val="tx1">
                <a:lumMod val="25000"/>
                <a:lumOff val="75000"/>
              </a:schemeClr>
            </a:fgClr>
            <a:bgClr>
              <a:schemeClr val="bg1"/>
            </a:bgClr>
          </a:pattFill>
          <a:effectLst/>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136826280"/>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preserve="1" userDrawn="1">
  <p:cSld name="4 images with about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903510" y="1630204"/>
            <a:ext cx="2547259"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5" name="Picture Placeholder 2">
            <a:extLst>
              <a:ext uri="{FF2B5EF4-FFF2-40B4-BE49-F238E27FC236}">
                <a16:creationId xmlns:a16="http://schemas.microsoft.com/office/drawing/2014/main" id="{6728B028-8D87-4AC3-BE7F-E30DB3DA2A9D}"/>
              </a:ext>
            </a:extLst>
          </p:cNvPr>
          <p:cNvSpPr>
            <a:spLocks noGrp="1"/>
          </p:cNvSpPr>
          <p:nvPr>
            <p:ph type="pic" sz="quarter" idx="11" hasCustomPrompt="1"/>
          </p:nvPr>
        </p:nvSpPr>
        <p:spPr>
          <a:xfrm>
            <a:off x="3548741" y="1630204"/>
            <a:ext cx="2547259"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20" name="Picture Placeholder 2">
            <a:extLst>
              <a:ext uri="{FF2B5EF4-FFF2-40B4-BE49-F238E27FC236}">
                <a16:creationId xmlns:a16="http://schemas.microsoft.com/office/drawing/2014/main" id="{2644813B-093B-4E50-B0AB-050BFFA8689F}"/>
              </a:ext>
            </a:extLst>
          </p:cNvPr>
          <p:cNvSpPr>
            <a:spLocks noGrp="1"/>
          </p:cNvSpPr>
          <p:nvPr>
            <p:ph type="pic" sz="quarter" idx="12" hasCustomPrompt="1"/>
          </p:nvPr>
        </p:nvSpPr>
        <p:spPr>
          <a:xfrm>
            <a:off x="6193972" y="1630204"/>
            <a:ext cx="2547259"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21" name="Picture Placeholder 2">
            <a:extLst>
              <a:ext uri="{FF2B5EF4-FFF2-40B4-BE49-F238E27FC236}">
                <a16:creationId xmlns:a16="http://schemas.microsoft.com/office/drawing/2014/main" id="{12D87E54-D5D8-4E26-AF14-C0B486DE838E}"/>
              </a:ext>
            </a:extLst>
          </p:cNvPr>
          <p:cNvSpPr>
            <a:spLocks noGrp="1"/>
          </p:cNvSpPr>
          <p:nvPr>
            <p:ph type="pic" sz="quarter" idx="13" hasCustomPrompt="1"/>
          </p:nvPr>
        </p:nvSpPr>
        <p:spPr>
          <a:xfrm>
            <a:off x="8839203" y="1630204"/>
            <a:ext cx="2547259"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94410860"/>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preserve="1" userDrawn="1">
  <p:cSld name="3 images with about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A883266C-2B3A-467B-9E10-F78AC186C278}"/>
              </a:ext>
            </a:extLst>
          </p:cNvPr>
          <p:cNvSpPr>
            <a:spLocks noGrp="1"/>
          </p:cNvSpPr>
          <p:nvPr>
            <p:ph type="pic" sz="quarter" idx="10" hasCustomPrompt="1"/>
          </p:nvPr>
        </p:nvSpPr>
        <p:spPr>
          <a:xfrm>
            <a:off x="1665946" y="1630204"/>
            <a:ext cx="2852056"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5" name="Picture Placeholder 2">
            <a:extLst>
              <a:ext uri="{FF2B5EF4-FFF2-40B4-BE49-F238E27FC236}">
                <a16:creationId xmlns:a16="http://schemas.microsoft.com/office/drawing/2014/main" id="{6728B028-8D87-4AC3-BE7F-E30DB3DA2A9D}"/>
              </a:ext>
            </a:extLst>
          </p:cNvPr>
          <p:cNvSpPr>
            <a:spLocks noGrp="1"/>
          </p:cNvSpPr>
          <p:nvPr>
            <p:ph type="pic" sz="quarter" idx="11" hasCustomPrompt="1"/>
          </p:nvPr>
        </p:nvSpPr>
        <p:spPr>
          <a:xfrm>
            <a:off x="4659946" y="1630204"/>
            <a:ext cx="2851200"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20" name="Picture Placeholder 2">
            <a:extLst>
              <a:ext uri="{FF2B5EF4-FFF2-40B4-BE49-F238E27FC236}">
                <a16:creationId xmlns:a16="http://schemas.microsoft.com/office/drawing/2014/main" id="{2644813B-093B-4E50-B0AB-050BFFA8689F}"/>
              </a:ext>
            </a:extLst>
          </p:cNvPr>
          <p:cNvSpPr>
            <a:spLocks noGrp="1"/>
          </p:cNvSpPr>
          <p:nvPr>
            <p:ph type="pic" sz="quarter" idx="12" hasCustomPrompt="1"/>
          </p:nvPr>
        </p:nvSpPr>
        <p:spPr>
          <a:xfrm>
            <a:off x="7653090" y="1630204"/>
            <a:ext cx="2851200"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83775314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preserve="1" userDrawn="1">
  <p:cSld name="2 images with about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2">
            <a:extLst>
              <a:ext uri="{FF2B5EF4-FFF2-40B4-BE49-F238E27FC236}">
                <a16:creationId xmlns:a16="http://schemas.microsoft.com/office/drawing/2014/main" id="{440F672A-585A-46DA-ACC0-FB2B85E8CE75}"/>
              </a:ext>
            </a:extLst>
          </p:cNvPr>
          <p:cNvSpPr>
            <a:spLocks noGrp="1"/>
          </p:cNvSpPr>
          <p:nvPr>
            <p:ph type="pic" sz="quarter" idx="10" hasCustomPrompt="1"/>
          </p:nvPr>
        </p:nvSpPr>
        <p:spPr>
          <a:xfrm>
            <a:off x="1687717" y="1630205"/>
            <a:ext cx="4356000"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8" name="Picture Placeholder 2">
            <a:extLst>
              <a:ext uri="{FF2B5EF4-FFF2-40B4-BE49-F238E27FC236}">
                <a16:creationId xmlns:a16="http://schemas.microsoft.com/office/drawing/2014/main" id="{AAD305DF-D4A4-4B5E-8D60-1B05EA0C65E6}"/>
              </a:ext>
            </a:extLst>
          </p:cNvPr>
          <p:cNvSpPr>
            <a:spLocks noGrp="1"/>
          </p:cNvSpPr>
          <p:nvPr>
            <p:ph type="pic" sz="quarter" idx="11" hasCustomPrompt="1"/>
          </p:nvPr>
        </p:nvSpPr>
        <p:spPr>
          <a:xfrm>
            <a:off x="6148284" y="1630205"/>
            <a:ext cx="4356000"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40624867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preserve="1" userDrawn="1">
  <p:cSld name="4 images with about - morph - image galler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2">
            <a:extLst>
              <a:ext uri="{FF2B5EF4-FFF2-40B4-BE49-F238E27FC236}">
                <a16:creationId xmlns:a16="http://schemas.microsoft.com/office/drawing/2014/main" id="{440F672A-585A-46DA-ACC0-FB2B85E8CE75}"/>
              </a:ext>
            </a:extLst>
          </p:cNvPr>
          <p:cNvSpPr>
            <a:spLocks noGrp="1"/>
          </p:cNvSpPr>
          <p:nvPr>
            <p:ph type="pic" sz="quarter" idx="10" hasCustomPrompt="1"/>
          </p:nvPr>
        </p:nvSpPr>
        <p:spPr>
          <a:xfrm>
            <a:off x="1687717" y="1630205"/>
            <a:ext cx="4356000"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8" name="Picture Placeholder 2">
            <a:extLst>
              <a:ext uri="{FF2B5EF4-FFF2-40B4-BE49-F238E27FC236}">
                <a16:creationId xmlns:a16="http://schemas.microsoft.com/office/drawing/2014/main" id="{AAD305DF-D4A4-4B5E-8D60-1B05EA0C65E6}"/>
              </a:ext>
            </a:extLst>
          </p:cNvPr>
          <p:cNvSpPr>
            <a:spLocks noGrp="1"/>
          </p:cNvSpPr>
          <p:nvPr>
            <p:ph type="pic" sz="quarter" idx="11" hasCustomPrompt="1"/>
          </p:nvPr>
        </p:nvSpPr>
        <p:spPr>
          <a:xfrm>
            <a:off x="6148284" y="1630205"/>
            <a:ext cx="4356000"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6" name="Picture Placeholder 2">
            <a:extLst>
              <a:ext uri="{FF2B5EF4-FFF2-40B4-BE49-F238E27FC236}">
                <a16:creationId xmlns:a16="http://schemas.microsoft.com/office/drawing/2014/main" id="{89C419AF-0614-4CD3-B303-0A3AA04BDCCA}"/>
              </a:ext>
            </a:extLst>
          </p:cNvPr>
          <p:cNvSpPr>
            <a:spLocks noGrp="1"/>
          </p:cNvSpPr>
          <p:nvPr>
            <p:ph type="pic" sz="quarter" idx="12" hasCustomPrompt="1"/>
          </p:nvPr>
        </p:nvSpPr>
        <p:spPr>
          <a:xfrm>
            <a:off x="1687717" y="3571582"/>
            <a:ext cx="4356000"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9" name="Picture Placeholder 2">
            <a:extLst>
              <a:ext uri="{FF2B5EF4-FFF2-40B4-BE49-F238E27FC236}">
                <a16:creationId xmlns:a16="http://schemas.microsoft.com/office/drawing/2014/main" id="{7A2BFBE7-7A50-4380-A7B0-4825D6D212C0}"/>
              </a:ext>
            </a:extLst>
          </p:cNvPr>
          <p:cNvSpPr>
            <a:spLocks noGrp="1"/>
          </p:cNvSpPr>
          <p:nvPr>
            <p:ph type="pic" sz="quarter" idx="13" hasCustomPrompt="1"/>
          </p:nvPr>
        </p:nvSpPr>
        <p:spPr>
          <a:xfrm>
            <a:off x="6148284" y="3571582"/>
            <a:ext cx="4356000" cy="1798796"/>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477795748"/>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preserve="1" userDrawn="1">
  <p:cSld name="4 polaroid - image gallery">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3B5CEA0B-2A65-4262-9DDC-905CDC254C56}"/>
              </a:ext>
            </a:extLst>
          </p:cNvPr>
          <p:cNvSpPr>
            <a:spLocks noGrp="1"/>
          </p:cNvSpPr>
          <p:nvPr>
            <p:ph type="pic" sz="quarter" idx="12" hasCustomPrompt="1"/>
          </p:nvPr>
        </p:nvSpPr>
        <p:spPr>
          <a:xfrm rot="245451">
            <a:off x="5716837" y="1678155"/>
            <a:ext cx="2941319" cy="3313738"/>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3" name="Picture Placeholder 2">
            <a:extLst>
              <a:ext uri="{FF2B5EF4-FFF2-40B4-BE49-F238E27FC236}">
                <a16:creationId xmlns:a16="http://schemas.microsoft.com/office/drawing/2014/main" id="{0B72406E-3CFC-46D0-A3DD-F0C9837EBE13}"/>
              </a:ext>
            </a:extLst>
          </p:cNvPr>
          <p:cNvSpPr>
            <a:spLocks noGrp="1"/>
          </p:cNvSpPr>
          <p:nvPr>
            <p:ph type="pic" sz="quarter" idx="10" hasCustomPrompt="1"/>
          </p:nvPr>
        </p:nvSpPr>
        <p:spPr>
          <a:xfrm rot="1267286">
            <a:off x="1075942" y="1867113"/>
            <a:ext cx="3237034" cy="3716393"/>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3" name="Picture Placeholder 2">
            <a:extLst>
              <a:ext uri="{FF2B5EF4-FFF2-40B4-BE49-F238E27FC236}">
                <a16:creationId xmlns:a16="http://schemas.microsoft.com/office/drawing/2014/main" id="{4B6739C4-5226-4866-88E5-7E0F6E2F72F5}"/>
              </a:ext>
            </a:extLst>
          </p:cNvPr>
          <p:cNvSpPr>
            <a:spLocks noGrp="1"/>
          </p:cNvSpPr>
          <p:nvPr>
            <p:ph type="pic" sz="quarter" idx="11" hasCustomPrompt="1"/>
          </p:nvPr>
        </p:nvSpPr>
        <p:spPr>
          <a:xfrm rot="20819233">
            <a:off x="8529732" y="2684331"/>
            <a:ext cx="2941319" cy="3291840"/>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
        <p:nvSpPr>
          <p:cNvPr id="17" name="Picture Placeholder 2">
            <a:extLst>
              <a:ext uri="{FF2B5EF4-FFF2-40B4-BE49-F238E27FC236}">
                <a16:creationId xmlns:a16="http://schemas.microsoft.com/office/drawing/2014/main" id="{9072F027-5789-4859-8437-3022818247B3}"/>
              </a:ext>
            </a:extLst>
          </p:cNvPr>
          <p:cNvSpPr>
            <a:spLocks noGrp="1"/>
          </p:cNvSpPr>
          <p:nvPr>
            <p:ph type="pic" sz="quarter" idx="13" hasCustomPrompt="1"/>
          </p:nvPr>
        </p:nvSpPr>
        <p:spPr>
          <a:xfrm rot="20724131">
            <a:off x="3530417" y="1904135"/>
            <a:ext cx="2469094" cy="2781722"/>
          </a:xfrm>
          <a:prstGeom prst="rect">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1741634787"/>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preserve="1" userDrawn="1">
  <p:cSld name="2 Images with text">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8E111C2C-119D-40D5-8FF1-669CAEA2CC0C}"/>
              </a:ext>
            </a:extLst>
          </p:cNvPr>
          <p:cNvSpPr>
            <a:spLocks noGrp="1"/>
          </p:cNvSpPr>
          <p:nvPr>
            <p:ph type="pic" sz="quarter" idx="10" hasCustomPrompt="1"/>
          </p:nvPr>
        </p:nvSpPr>
        <p:spPr>
          <a:xfrm>
            <a:off x="3597799" y="1709757"/>
            <a:ext cx="2453831" cy="4223257"/>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22" name="Picture Placeholder 20">
            <a:extLst>
              <a:ext uri="{FF2B5EF4-FFF2-40B4-BE49-F238E27FC236}">
                <a16:creationId xmlns:a16="http://schemas.microsoft.com/office/drawing/2014/main" id="{A38D3A54-BA7D-4BCF-BB16-301474ECF762}"/>
              </a:ext>
            </a:extLst>
          </p:cNvPr>
          <p:cNvSpPr>
            <a:spLocks noGrp="1"/>
          </p:cNvSpPr>
          <p:nvPr>
            <p:ph type="pic" sz="quarter" idx="11" hasCustomPrompt="1"/>
          </p:nvPr>
        </p:nvSpPr>
        <p:spPr>
          <a:xfrm>
            <a:off x="8733100" y="1709757"/>
            <a:ext cx="2453831" cy="4223257"/>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275889610"/>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preserve="1" userDrawn="1">
  <p:cSld name="2 Images with text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8E111C2C-119D-40D5-8FF1-669CAEA2CC0C}"/>
              </a:ext>
            </a:extLst>
          </p:cNvPr>
          <p:cNvSpPr>
            <a:spLocks noGrp="1"/>
          </p:cNvSpPr>
          <p:nvPr>
            <p:ph type="pic" sz="quarter" idx="10" hasCustomPrompt="1"/>
          </p:nvPr>
        </p:nvSpPr>
        <p:spPr>
          <a:xfrm>
            <a:off x="979986" y="1709757"/>
            <a:ext cx="2453831" cy="4223257"/>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22" name="Picture Placeholder 20">
            <a:extLst>
              <a:ext uri="{FF2B5EF4-FFF2-40B4-BE49-F238E27FC236}">
                <a16:creationId xmlns:a16="http://schemas.microsoft.com/office/drawing/2014/main" id="{A38D3A54-BA7D-4BCF-BB16-301474ECF762}"/>
              </a:ext>
            </a:extLst>
          </p:cNvPr>
          <p:cNvSpPr>
            <a:spLocks noGrp="1"/>
          </p:cNvSpPr>
          <p:nvPr>
            <p:ph type="pic" sz="quarter" idx="11" hasCustomPrompt="1"/>
          </p:nvPr>
        </p:nvSpPr>
        <p:spPr>
          <a:xfrm>
            <a:off x="6115287" y="1709757"/>
            <a:ext cx="2453831" cy="4223257"/>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3875868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preserve="1" userDrawn="1">
  <p:cSld name="6 Images with text">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8E111C2C-119D-40D5-8FF1-669CAEA2CC0C}"/>
              </a:ext>
            </a:extLst>
          </p:cNvPr>
          <p:cNvSpPr>
            <a:spLocks noGrp="1"/>
          </p:cNvSpPr>
          <p:nvPr>
            <p:ph type="pic" sz="quarter" idx="10" hasCustomPrompt="1"/>
          </p:nvPr>
        </p:nvSpPr>
        <p:spPr>
          <a:xfrm>
            <a:off x="467360" y="1732280"/>
            <a:ext cx="3566160" cy="1783080"/>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18" name="Picture Placeholder 20">
            <a:extLst>
              <a:ext uri="{FF2B5EF4-FFF2-40B4-BE49-F238E27FC236}">
                <a16:creationId xmlns:a16="http://schemas.microsoft.com/office/drawing/2014/main" id="{07F21585-3058-4B47-932C-3D8131D753FC}"/>
              </a:ext>
            </a:extLst>
          </p:cNvPr>
          <p:cNvSpPr>
            <a:spLocks noGrp="1"/>
          </p:cNvSpPr>
          <p:nvPr>
            <p:ph type="pic" sz="quarter" idx="11" hasCustomPrompt="1"/>
          </p:nvPr>
        </p:nvSpPr>
        <p:spPr>
          <a:xfrm>
            <a:off x="4312920" y="1732280"/>
            <a:ext cx="3566160" cy="1783080"/>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19" name="Picture Placeholder 20">
            <a:extLst>
              <a:ext uri="{FF2B5EF4-FFF2-40B4-BE49-F238E27FC236}">
                <a16:creationId xmlns:a16="http://schemas.microsoft.com/office/drawing/2014/main" id="{AEB83D19-99BC-429D-A214-D4077C16E388}"/>
              </a:ext>
            </a:extLst>
          </p:cNvPr>
          <p:cNvSpPr>
            <a:spLocks noGrp="1"/>
          </p:cNvSpPr>
          <p:nvPr>
            <p:ph type="pic" sz="quarter" idx="12" hasCustomPrompt="1"/>
          </p:nvPr>
        </p:nvSpPr>
        <p:spPr>
          <a:xfrm>
            <a:off x="8158480" y="1732280"/>
            <a:ext cx="3566160" cy="1783080"/>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20" name="Picture Placeholder 20">
            <a:extLst>
              <a:ext uri="{FF2B5EF4-FFF2-40B4-BE49-F238E27FC236}">
                <a16:creationId xmlns:a16="http://schemas.microsoft.com/office/drawing/2014/main" id="{90B529A7-C743-4FC9-AF3E-25FC99DC1063}"/>
              </a:ext>
            </a:extLst>
          </p:cNvPr>
          <p:cNvSpPr>
            <a:spLocks noGrp="1"/>
          </p:cNvSpPr>
          <p:nvPr>
            <p:ph type="pic" sz="quarter" idx="13" hasCustomPrompt="1"/>
          </p:nvPr>
        </p:nvSpPr>
        <p:spPr>
          <a:xfrm>
            <a:off x="467360" y="3760016"/>
            <a:ext cx="3566160" cy="1783080"/>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23" name="Picture Placeholder 20">
            <a:extLst>
              <a:ext uri="{FF2B5EF4-FFF2-40B4-BE49-F238E27FC236}">
                <a16:creationId xmlns:a16="http://schemas.microsoft.com/office/drawing/2014/main" id="{65D5ADF7-AC8A-40B1-9088-929F4F6A3CF7}"/>
              </a:ext>
            </a:extLst>
          </p:cNvPr>
          <p:cNvSpPr>
            <a:spLocks noGrp="1"/>
          </p:cNvSpPr>
          <p:nvPr>
            <p:ph type="pic" sz="quarter" idx="14" hasCustomPrompt="1"/>
          </p:nvPr>
        </p:nvSpPr>
        <p:spPr>
          <a:xfrm>
            <a:off x="4312920" y="3760016"/>
            <a:ext cx="3566160" cy="1783080"/>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24" name="Picture Placeholder 20">
            <a:extLst>
              <a:ext uri="{FF2B5EF4-FFF2-40B4-BE49-F238E27FC236}">
                <a16:creationId xmlns:a16="http://schemas.microsoft.com/office/drawing/2014/main" id="{DD895D13-9726-436F-9B0F-CBF6EA5CCA01}"/>
              </a:ext>
            </a:extLst>
          </p:cNvPr>
          <p:cNvSpPr>
            <a:spLocks noGrp="1"/>
          </p:cNvSpPr>
          <p:nvPr>
            <p:ph type="pic" sz="quarter" idx="15" hasCustomPrompt="1"/>
          </p:nvPr>
        </p:nvSpPr>
        <p:spPr>
          <a:xfrm>
            <a:off x="8158480" y="3760016"/>
            <a:ext cx="3566160" cy="1783080"/>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68066754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preserve="1" userDrawn="1">
  <p:cSld name="1_3 Images with tex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7" name="Picture Placeholder 20">
            <a:extLst>
              <a:ext uri="{FF2B5EF4-FFF2-40B4-BE49-F238E27FC236}">
                <a16:creationId xmlns:a16="http://schemas.microsoft.com/office/drawing/2014/main" id="{6D5D27A9-11CB-4888-A852-8880AD0EA09B}"/>
              </a:ext>
            </a:extLst>
          </p:cNvPr>
          <p:cNvSpPr>
            <a:spLocks noGrp="1"/>
          </p:cNvSpPr>
          <p:nvPr>
            <p:ph type="pic" sz="quarter" idx="10" hasCustomPrompt="1"/>
          </p:nvPr>
        </p:nvSpPr>
        <p:spPr>
          <a:xfrm>
            <a:off x="473074" y="1566863"/>
            <a:ext cx="3566160" cy="1862136"/>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22" name="Picture Placeholder 20">
            <a:extLst>
              <a:ext uri="{FF2B5EF4-FFF2-40B4-BE49-F238E27FC236}">
                <a16:creationId xmlns:a16="http://schemas.microsoft.com/office/drawing/2014/main" id="{94F2F456-D856-4548-A44B-228690DC23A5}"/>
              </a:ext>
            </a:extLst>
          </p:cNvPr>
          <p:cNvSpPr>
            <a:spLocks noGrp="1"/>
          </p:cNvSpPr>
          <p:nvPr>
            <p:ph type="pic" sz="quarter" idx="11" hasCustomPrompt="1"/>
          </p:nvPr>
        </p:nvSpPr>
        <p:spPr>
          <a:xfrm>
            <a:off x="4311332" y="1566863"/>
            <a:ext cx="3566160" cy="1862136"/>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
        <p:nvSpPr>
          <p:cNvPr id="25" name="Picture Placeholder 20">
            <a:extLst>
              <a:ext uri="{FF2B5EF4-FFF2-40B4-BE49-F238E27FC236}">
                <a16:creationId xmlns:a16="http://schemas.microsoft.com/office/drawing/2014/main" id="{40B9943C-A1BA-4619-A37B-98FAF2A5874A}"/>
              </a:ext>
            </a:extLst>
          </p:cNvPr>
          <p:cNvSpPr>
            <a:spLocks noGrp="1"/>
          </p:cNvSpPr>
          <p:nvPr>
            <p:ph type="pic" sz="quarter" idx="12" hasCustomPrompt="1"/>
          </p:nvPr>
        </p:nvSpPr>
        <p:spPr>
          <a:xfrm>
            <a:off x="8149590" y="1566863"/>
            <a:ext cx="3566160" cy="1862136"/>
          </a:xfrm>
          <a:prstGeom prst="rect">
            <a:avLst/>
          </a:prstGeom>
          <a:pattFill prst="wdDnDiag">
            <a:fgClr>
              <a:schemeClr val="tx1">
                <a:lumMod val="25000"/>
                <a:lumOff val="75000"/>
              </a:schemeClr>
            </a:fgClr>
            <a:bgClr>
              <a:schemeClr val="bg1"/>
            </a:bgClr>
          </a:pattFill>
        </p:spPr>
        <p:txBody>
          <a:bodyPr anchor="ctr"/>
          <a:lstStyle>
            <a:lvl1pPr algn="ctr">
              <a:buNone/>
              <a:defRPr sz="2400"/>
            </a:lvl1pPr>
          </a:lstStyle>
          <a:p>
            <a:r>
              <a:rPr lang="en-US" dirty="0"/>
              <a:t>Insert your image here</a:t>
            </a:r>
          </a:p>
        </p:txBody>
      </p:sp>
    </p:spTree>
    <p:extLst>
      <p:ext uri="{BB962C8B-B14F-4D97-AF65-F5344CB8AC3E}">
        <p14:creationId xmlns:p14="http://schemas.microsoft.com/office/powerpoint/2010/main" val="4150796683"/>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preserve="1" userDrawn="1">
  <p:cSld name="1_Service Image 2">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EA2752BB-F2D1-4BD6-8EB2-988CC0EA64F3}"/>
              </a:ext>
            </a:extLst>
          </p:cNvPr>
          <p:cNvSpPr>
            <a:spLocks noGrp="1"/>
          </p:cNvSpPr>
          <p:nvPr>
            <p:ph type="pic" sz="quarter" idx="10" hasCustomPrompt="1"/>
          </p:nvPr>
        </p:nvSpPr>
        <p:spPr>
          <a:xfrm>
            <a:off x="4202188" y="1742026"/>
            <a:ext cx="3790672" cy="3790672"/>
          </a:xfrm>
          <a:prstGeom prst="ellipse">
            <a:avLst/>
          </a:prstGeom>
          <a:pattFill prst="wdDnDiag">
            <a:fgClr>
              <a:schemeClr val="tx1">
                <a:lumMod val="25000"/>
                <a:lumOff val="75000"/>
              </a:schemeClr>
            </a:fgClr>
            <a:bgClr>
              <a:schemeClr val="bg1"/>
            </a:bgClr>
          </a:pattFill>
          <a:ln w="63500">
            <a:gradFill flip="none" rotWithShape="1">
              <a:gsLst>
                <a:gs pos="0">
                  <a:schemeClr val="accent1"/>
                </a:gs>
                <a:gs pos="100000">
                  <a:schemeClr val="accent6"/>
                </a:gs>
              </a:gsLst>
              <a:lin ang="0" scaled="1"/>
              <a:tileRect/>
            </a:gradFill>
          </a:ln>
        </p:spPr>
        <p:txBody>
          <a:bodyPr anchor="ctr"/>
          <a:lstStyle>
            <a:lvl1pPr algn="ctr">
              <a:buNone/>
              <a:defRPr/>
            </a:lvl1pPr>
          </a:lstStyle>
          <a:p>
            <a:r>
              <a:rPr lang="en-US" dirty="0"/>
              <a:t>Insert your image here</a:t>
            </a:r>
          </a:p>
        </p:txBody>
      </p:sp>
      <p:sp>
        <p:nvSpPr>
          <p:cNvPr id="10" name="Title 1">
            <a:extLst>
              <a:ext uri="{FF2B5EF4-FFF2-40B4-BE49-F238E27FC236}">
                <a16:creationId xmlns:a16="http://schemas.microsoft.com/office/drawing/2014/main" id="{06F58703-A6BA-4846-ABE5-CC2BA80F7AA4}"/>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1" name="Subtitle 2">
            <a:extLst>
              <a:ext uri="{FF2B5EF4-FFF2-40B4-BE49-F238E27FC236}">
                <a16:creationId xmlns:a16="http://schemas.microsoft.com/office/drawing/2014/main" id="{5A09914D-6320-427A-B48D-684C5E00D8D8}"/>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111855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ngle Image 7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1" y="0"/>
            <a:ext cx="4667250" cy="6858000"/>
          </a:xfrm>
          <a:prstGeom prst="rect">
            <a:avLst/>
          </a:prstGeom>
          <a:pattFill prst="wdDnDiag">
            <a:fgClr>
              <a:schemeClr val="tx1">
                <a:lumMod val="25000"/>
                <a:lumOff val="75000"/>
              </a:schemeClr>
            </a:fgClr>
            <a:bgClr>
              <a:schemeClr val="bg1"/>
            </a:bgClr>
          </a:pattFill>
          <a:effectLst/>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265168520"/>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preserve="1" userDrawn="1">
  <p:cSld name="Testimonial Single Imag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4" name="Picture Placeholder 3">
            <a:extLst>
              <a:ext uri="{FF2B5EF4-FFF2-40B4-BE49-F238E27FC236}">
                <a16:creationId xmlns:a16="http://schemas.microsoft.com/office/drawing/2014/main" id="{5C46BA68-DD05-426A-8051-25634BA47797}"/>
              </a:ext>
            </a:extLst>
          </p:cNvPr>
          <p:cNvSpPr>
            <a:spLocks noGrp="1"/>
          </p:cNvSpPr>
          <p:nvPr>
            <p:ph type="pic" sz="quarter" idx="10" hasCustomPrompt="1"/>
          </p:nvPr>
        </p:nvSpPr>
        <p:spPr>
          <a:xfrm>
            <a:off x="1784803" y="2003425"/>
            <a:ext cx="3581400" cy="3581400"/>
          </a:xfrm>
          <a:prstGeom prst="roundRect">
            <a:avLst>
              <a:gd name="adj" fmla="val 10892"/>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4181657319"/>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preserve="1" userDrawn="1">
  <p:cSld name="Testimonial Single Image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4" name="Picture Placeholder 3">
            <a:extLst>
              <a:ext uri="{FF2B5EF4-FFF2-40B4-BE49-F238E27FC236}">
                <a16:creationId xmlns:a16="http://schemas.microsoft.com/office/drawing/2014/main" id="{5C46BA68-DD05-426A-8051-25634BA47797}"/>
              </a:ext>
            </a:extLst>
          </p:cNvPr>
          <p:cNvSpPr>
            <a:spLocks noGrp="1"/>
          </p:cNvSpPr>
          <p:nvPr>
            <p:ph type="pic" sz="quarter" idx="10" hasCustomPrompt="1"/>
          </p:nvPr>
        </p:nvSpPr>
        <p:spPr>
          <a:xfrm>
            <a:off x="1784803" y="2003425"/>
            <a:ext cx="3581400" cy="3581400"/>
          </a:xfrm>
          <a:prstGeom prst="roundRect">
            <a:avLst>
              <a:gd name="adj" fmla="val 0"/>
            </a:avLst>
          </a:prstGeom>
          <a:pattFill prst="wdDnDiag">
            <a:fgClr>
              <a:schemeClr val="tx1">
                <a:lumMod val="25000"/>
                <a:lumOff val="75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284387603"/>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preserve="1" userDrawn="1">
  <p:cSld name="Testimonial Two Images">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4" name="Picture Placeholder 3">
            <a:extLst>
              <a:ext uri="{FF2B5EF4-FFF2-40B4-BE49-F238E27FC236}">
                <a16:creationId xmlns:a16="http://schemas.microsoft.com/office/drawing/2014/main" id="{5C46BA68-DD05-426A-8051-25634BA47797}"/>
              </a:ext>
            </a:extLst>
          </p:cNvPr>
          <p:cNvSpPr>
            <a:spLocks noGrp="1"/>
          </p:cNvSpPr>
          <p:nvPr>
            <p:ph type="pic" sz="quarter" idx="10" hasCustomPrompt="1"/>
          </p:nvPr>
        </p:nvSpPr>
        <p:spPr>
          <a:xfrm>
            <a:off x="1055459" y="2004695"/>
            <a:ext cx="1837962" cy="1837962"/>
          </a:xfrm>
          <a:prstGeom prst="roundRect">
            <a:avLst>
              <a:gd name="adj" fmla="val 10892"/>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MY" dirty="0"/>
              <a:t>Insert your image here</a:t>
            </a:r>
          </a:p>
        </p:txBody>
      </p:sp>
      <p:sp>
        <p:nvSpPr>
          <p:cNvPr id="7" name="Picture Placeholder 3">
            <a:extLst>
              <a:ext uri="{FF2B5EF4-FFF2-40B4-BE49-F238E27FC236}">
                <a16:creationId xmlns:a16="http://schemas.microsoft.com/office/drawing/2014/main" id="{B663A32B-8793-4B63-B451-EAC90F599903}"/>
              </a:ext>
            </a:extLst>
          </p:cNvPr>
          <p:cNvSpPr>
            <a:spLocks noGrp="1"/>
          </p:cNvSpPr>
          <p:nvPr>
            <p:ph type="pic" sz="quarter" idx="11" hasCustomPrompt="1"/>
          </p:nvPr>
        </p:nvSpPr>
        <p:spPr>
          <a:xfrm>
            <a:off x="9263288" y="4170952"/>
            <a:ext cx="1837962" cy="1837962"/>
          </a:xfrm>
          <a:prstGeom prst="roundRect">
            <a:avLst>
              <a:gd name="adj" fmla="val 10892"/>
            </a:avLst>
          </a:prstGeom>
          <a:pattFill prst="wdDnDiag">
            <a:fgClr>
              <a:schemeClr val="tx1">
                <a:lumMod val="25000"/>
                <a:lumOff val="75000"/>
              </a:schemeClr>
            </a:fgClr>
            <a:bgClr>
              <a:schemeClr val="bg1"/>
            </a:bgClr>
          </a:pattFill>
        </p:spPr>
        <p:txBody>
          <a:bodyPr anchor="ctr"/>
          <a:lstStyle>
            <a:lvl1pPr marL="0" indent="0" algn="ctr">
              <a:buNone/>
              <a:defRPr sz="2400"/>
            </a:lvl1pPr>
          </a:lstStyle>
          <a:p>
            <a:r>
              <a:rPr lang="en-MY" dirty="0"/>
              <a:t>Insert your image here</a:t>
            </a:r>
          </a:p>
        </p:txBody>
      </p:sp>
    </p:spTree>
    <p:extLst>
      <p:ext uri="{BB962C8B-B14F-4D97-AF65-F5344CB8AC3E}">
        <p14:creationId xmlns:p14="http://schemas.microsoft.com/office/powerpoint/2010/main" val="1270179160"/>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preserve="1" userDrawn="1">
  <p:cSld name="Testimonial Three Images">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4" name="Picture Placeholder 3">
            <a:extLst>
              <a:ext uri="{FF2B5EF4-FFF2-40B4-BE49-F238E27FC236}">
                <a16:creationId xmlns:a16="http://schemas.microsoft.com/office/drawing/2014/main" id="{5C46BA68-DD05-426A-8051-25634BA47797}"/>
              </a:ext>
            </a:extLst>
          </p:cNvPr>
          <p:cNvSpPr>
            <a:spLocks noGrp="1"/>
          </p:cNvSpPr>
          <p:nvPr>
            <p:ph type="pic" sz="quarter" idx="10" hasCustomPrompt="1"/>
          </p:nvPr>
        </p:nvSpPr>
        <p:spPr>
          <a:xfrm>
            <a:off x="1055459" y="2004695"/>
            <a:ext cx="1424305" cy="1424305"/>
          </a:xfrm>
          <a:prstGeom prst="roundRect">
            <a:avLst>
              <a:gd name="adj" fmla="val 10892"/>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6" name="Picture Placeholder 3">
            <a:extLst>
              <a:ext uri="{FF2B5EF4-FFF2-40B4-BE49-F238E27FC236}">
                <a16:creationId xmlns:a16="http://schemas.microsoft.com/office/drawing/2014/main" id="{8AC5EB0B-0A1C-4D6C-B36E-1F44D0BB127D}"/>
              </a:ext>
            </a:extLst>
          </p:cNvPr>
          <p:cNvSpPr>
            <a:spLocks noGrp="1"/>
          </p:cNvSpPr>
          <p:nvPr>
            <p:ph type="pic" sz="quarter" idx="11" hasCustomPrompt="1"/>
          </p:nvPr>
        </p:nvSpPr>
        <p:spPr>
          <a:xfrm>
            <a:off x="4671695" y="2004695"/>
            <a:ext cx="1424305" cy="1424305"/>
          </a:xfrm>
          <a:prstGeom prst="roundRect">
            <a:avLst>
              <a:gd name="adj" fmla="val 10892"/>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8" name="Picture Placeholder 3">
            <a:extLst>
              <a:ext uri="{FF2B5EF4-FFF2-40B4-BE49-F238E27FC236}">
                <a16:creationId xmlns:a16="http://schemas.microsoft.com/office/drawing/2014/main" id="{2E52FA4D-A4CB-463F-B1AC-CCB8D7A6514B}"/>
              </a:ext>
            </a:extLst>
          </p:cNvPr>
          <p:cNvSpPr>
            <a:spLocks noGrp="1"/>
          </p:cNvSpPr>
          <p:nvPr>
            <p:ph type="pic" sz="quarter" idx="12" hasCustomPrompt="1"/>
          </p:nvPr>
        </p:nvSpPr>
        <p:spPr>
          <a:xfrm>
            <a:off x="8287931" y="2004695"/>
            <a:ext cx="1424305" cy="1424305"/>
          </a:xfrm>
          <a:prstGeom prst="roundRect">
            <a:avLst>
              <a:gd name="adj" fmla="val 10892"/>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1778510213"/>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preserve="1" userDrawn="1">
  <p:cSld name="Testimonial Two Images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9" name="Picture Placeholder 3">
            <a:extLst>
              <a:ext uri="{FF2B5EF4-FFF2-40B4-BE49-F238E27FC236}">
                <a16:creationId xmlns:a16="http://schemas.microsoft.com/office/drawing/2014/main" id="{A078FB9B-DE21-440E-B2A3-1F4F97230692}"/>
              </a:ext>
            </a:extLst>
          </p:cNvPr>
          <p:cNvSpPr>
            <a:spLocks noGrp="1"/>
          </p:cNvSpPr>
          <p:nvPr>
            <p:ph type="pic" sz="quarter" idx="10" hasCustomPrompt="1"/>
          </p:nvPr>
        </p:nvSpPr>
        <p:spPr>
          <a:xfrm>
            <a:off x="1010153" y="4108837"/>
            <a:ext cx="603504" cy="603504"/>
          </a:xfrm>
          <a:prstGeom prst="ellipse">
            <a:avLst/>
          </a:prstGeom>
          <a:pattFill prst="wdDnDiag">
            <a:fgClr>
              <a:schemeClr val="tx1">
                <a:lumMod val="25000"/>
                <a:lumOff val="75000"/>
              </a:schemeClr>
            </a:fgClr>
            <a:bgClr>
              <a:schemeClr val="bg1"/>
            </a:bgClr>
          </a:pattFill>
        </p:spPr>
        <p:txBody>
          <a:bodyPr anchor="ctr"/>
          <a:lstStyle>
            <a:lvl1pPr marL="0" indent="0" algn="ctr">
              <a:buNone/>
              <a:defRPr sz="700">
                <a:solidFill>
                  <a:schemeClr val="tx1"/>
                </a:solidFill>
              </a:defRPr>
            </a:lvl1pPr>
          </a:lstStyle>
          <a:p>
            <a:r>
              <a:rPr lang="en-MY" dirty="0"/>
              <a:t>image</a:t>
            </a:r>
          </a:p>
        </p:txBody>
      </p:sp>
      <p:sp>
        <p:nvSpPr>
          <p:cNvPr id="10" name="Picture Placeholder 3">
            <a:extLst>
              <a:ext uri="{FF2B5EF4-FFF2-40B4-BE49-F238E27FC236}">
                <a16:creationId xmlns:a16="http://schemas.microsoft.com/office/drawing/2014/main" id="{D387F4B2-7E28-42F2-9009-9E5D3BDDDB35}"/>
              </a:ext>
            </a:extLst>
          </p:cNvPr>
          <p:cNvSpPr>
            <a:spLocks noGrp="1"/>
          </p:cNvSpPr>
          <p:nvPr>
            <p:ph type="pic" sz="quarter" idx="11" hasCustomPrompt="1"/>
          </p:nvPr>
        </p:nvSpPr>
        <p:spPr>
          <a:xfrm>
            <a:off x="6648450" y="4115125"/>
            <a:ext cx="603504" cy="603504"/>
          </a:xfrm>
          <a:prstGeom prst="ellipse">
            <a:avLst/>
          </a:prstGeom>
          <a:pattFill prst="wdDnDiag">
            <a:fgClr>
              <a:schemeClr val="tx1">
                <a:lumMod val="25000"/>
                <a:lumOff val="75000"/>
              </a:schemeClr>
            </a:fgClr>
            <a:bgClr>
              <a:schemeClr val="bg1"/>
            </a:bgClr>
          </a:pattFill>
        </p:spPr>
        <p:txBody>
          <a:bodyPr anchor="ctr"/>
          <a:lstStyle>
            <a:lvl1pPr marL="0" indent="0" algn="ctr">
              <a:buNone/>
              <a:defRPr sz="700">
                <a:solidFill>
                  <a:schemeClr val="tx1"/>
                </a:solidFill>
              </a:defRPr>
            </a:lvl1pPr>
          </a:lstStyle>
          <a:p>
            <a:r>
              <a:rPr lang="en-MY" dirty="0"/>
              <a:t>image</a:t>
            </a:r>
          </a:p>
        </p:txBody>
      </p:sp>
    </p:spTree>
    <p:extLst>
      <p:ext uri="{BB962C8B-B14F-4D97-AF65-F5344CB8AC3E}">
        <p14:creationId xmlns:p14="http://schemas.microsoft.com/office/powerpoint/2010/main" val="1343373377"/>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preserve="1" userDrawn="1">
  <p:cSld name="Testimonial Three Images 2">
    <p:spTree>
      <p:nvGrpSpPr>
        <p:cNvPr id="1" name=""/>
        <p:cNvGrpSpPr/>
        <p:nvPr/>
      </p:nvGrpSpPr>
      <p:grpSpPr>
        <a:xfrm>
          <a:off x="0" y="0"/>
          <a:ext cx="0" cy="0"/>
          <a:chOff x="0" y="0"/>
          <a:chExt cx="0" cy="0"/>
        </a:xfrm>
      </p:grpSpPr>
      <p:sp>
        <p:nvSpPr>
          <p:cNvPr id="13" name="Picture Placeholder 3">
            <a:extLst>
              <a:ext uri="{FF2B5EF4-FFF2-40B4-BE49-F238E27FC236}">
                <a16:creationId xmlns:a16="http://schemas.microsoft.com/office/drawing/2014/main" id="{329ABD5F-9305-42B4-911F-98ABC6BEC12C}"/>
              </a:ext>
            </a:extLst>
          </p:cNvPr>
          <p:cNvSpPr>
            <a:spLocks noGrp="1"/>
          </p:cNvSpPr>
          <p:nvPr>
            <p:ph type="pic" sz="quarter" idx="11" hasCustomPrompt="1"/>
          </p:nvPr>
        </p:nvSpPr>
        <p:spPr>
          <a:xfrm>
            <a:off x="4826279" y="4412609"/>
            <a:ext cx="603504" cy="603504"/>
          </a:xfrm>
          <a:prstGeom prst="ellipse">
            <a:avLst/>
          </a:prstGeom>
          <a:pattFill prst="wdDnDiag">
            <a:fgClr>
              <a:schemeClr val="tx1">
                <a:lumMod val="25000"/>
                <a:lumOff val="75000"/>
              </a:schemeClr>
            </a:fgClr>
            <a:bgClr>
              <a:schemeClr val="bg1"/>
            </a:bgClr>
          </a:pattFill>
        </p:spPr>
        <p:txBody>
          <a:bodyPr anchor="ctr"/>
          <a:lstStyle>
            <a:lvl1pPr marL="0" indent="0" algn="ctr">
              <a:buNone/>
              <a:defRPr sz="700">
                <a:solidFill>
                  <a:schemeClr val="tx1"/>
                </a:solidFill>
              </a:defRPr>
            </a:lvl1pPr>
          </a:lstStyle>
          <a:p>
            <a:r>
              <a:rPr lang="en-MY" dirty="0"/>
              <a:t>image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4" name="Picture Placeholder 3">
            <a:extLst>
              <a:ext uri="{FF2B5EF4-FFF2-40B4-BE49-F238E27FC236}">
                <a16:creationId xmlns:a16="http://schemas.microsoft.com/office/drawing/2014/main" id="{5C46BA68-DD05-426A-8051-25634BA47797}"/>
              </a:ext>
            </a:extLst>
          </p:cNvPr>
          <p:cNvSpPr>
            <a:spLocks noGrp="1"/>
          </p:cNvSpPr>
          <p:nvPr>
            <p:ph type="pic" sz="quarter" idx="10" hasCustomPrompt="1"/>
          </p:nvPr>
        </p:nvSpPr>
        <p:spPr>
          <a:xfrm>
            <a:off x="1387803" y="4412609"/>
            <a:ext cx="603504" cy="603504"/>
          </a:xfrm>
          <a:prstGeom prst="ellipse">
            <a:avLst/>
          </a:prstGeom>
          <a:pattFill prst="wdDnDiag">
            <a:fgClr>
              <a:schemeClr val="tx1">
                <a:lumMod val="25000"/>
                <a:lumOff val="75000"/>
              </a:schemeClr>
            </a:fgClr>
            <a:bgClr>
              <a:schemeClr val="bg1"/>
            </a:bgClr>
          </a:pattFill>
        </p:spPr>
        <p:txBody>
          <a:bodyPr anchor="ctr"/>
          <a:lstStyle>
            <a:lvl1pPr marL="0" indent="0" algn="ctr">
              <a:buNone/>
              <a:defRPr sz="700">
                <a:solidFill>
                  <a:schemeClr val="tx1"/>
                </a:solidFill>
              </a:defRPr>
            </a:lvl1pPr>
          </a:lstStyle>
          <a:p>
            <a:r>
              <a:rPr lang="en-MY" dirty="0"/>
              <a:t>image</a:t>
            </a:r>
          </a:p>
        </p:txBody>
      </p:sp>
      <p:sp>
        <p:nvSpPr>
          <p:cNvPr id="14" name="Picture Placeholder 3">
            <a:extLst>
              <a:ext uri="{FF2B5EF4-FFF2-40B4-BE49-F238E27FC236}">
                <a16:creationId xmlns:a16="http://schemas.microsoft.com/office/drawing/2014/main" id="{96191CDE-AA41-4ECB-A33C-F5C85D5278D8}"/>
              </a:ext>
            </a:extLst>
          </p:cNvPr>
          <p:cNvSpPr>
            <a:spLocks noGrp="1"/>
          </p:cNvSpPr>
          <p:nvPr>
            <p:ph type="pic" sz="quarter" idx="12" hasCustomPrompt="1"/>
          </p:nvPr>
        </p:nvSpPr>
        <p:spPr>
          <a:xfrm>
            <a:off x="8264252" y="4412609"/>
            <a:ext cx="603504" cy="603504"/>
          </a:xfrm>
          <a:prstGeom prst="ellipse">
            <a:avLst/>
          </a:prstGeom>
          <a:pattFill prst="wdDnDiag">
            <a:fgClr>
              <a:schemeClr val="tx1">
                <a:lumMod val="25000"/>
                <a:lumOff val="75000"/>
              </a:schemeClr>
            </a:fgClr>
            <a:bgClr>
              <a:schemeClr val="bg1"/>
            </a:bgClr>
          </a:pattFill>
        </p:spPr>
        <p:txBody>
          <a:bodyPr anchor="ctr"/>
          <a:lstStyle>
            <a:lvl1pPr marL="0" indent="0" algn="ctr">
              <a:buNone/>
              <a:defRPr sz="700">
                <a:solidFill>
                  <a:schemeClr val="tx1"/>
                </a:solidFill>
              </a:defRPr>
            </a:lvl1pPr>
          </a:lstStyle>
          <a:p>
            <a:r>
              <a:rPr lang="en-MY" dirty="0"/>
              <a:t>image</a:t>
            </a:r>
          </a:p>
        </p:txBody>
      </p:sp>
    </p:spTree>
    <p:extLst>
      <p:ext uri="{BB962C8B-B14F-4D97-AF65-F5344CB8AC3E}">
        <p14:creationId xmlns:p14="http://schemas.microsoft.com/office/powerpoint/2010/main" val="2412436275"/>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Testimonial Three Images 3">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C46BA68-DD05-426A-8051-25634BA47797}"/>
              </a:ext>
            </a:extLst>
          </p:cNvPr>
          <p:cNvSpPr>
            <a:spLocks noGrp="1"/>
          </p:cNvSpPr>
          <p:nvPr>
            <p:ph type="pic" sz="quarter" idx="10" hasCustomPrompt="1"/>
          </p:nvPr>
        </p:nvSpPr>
        <p:spPr>
          <a:xfrm>
            <a:off x="1693263" y="1978868"/>
            <a:ext cx="798010" cy="798010"/>
          </a:xfrm>
          <a:prstGeom prst="ellipse">
            <a:avLst/>
          </a:prstGeom>
          <a:pattFill prst="wdDnDiag">
            <a:fgClr>
              <a:schemeClr val="tx1">
                <a:lumMod val="25000"/>
                <a:lumOff val="75000"/>
              </a:schemeClr>
            </a:fgClr>
            <a:bgClr>
              <a:schemeClr val="bg1"/>
            </a:bgClr>
          </a:pattFill>
        </p:spPr>
        <p:txBody>
          <a:bodyPr anchor="ctr"/>
          <a:lstStyle>
            <a:lvl1pPr marL="0" indent="0" algn="ctr">
              <a:buNone/>
              <a:defRPr sz="700">
                <a:solidFill>
                  <a:schemeClr val="tx1"/>
                </a:solidFill>
              </a:defRPr>
            </a:lvl1pPr>
          </a:lstStyle>
          <a:p>
            <a:r>
              <a:rPr lang="en-MY" dirty="0"/>
              <a:t>image</a:t>
            </a:r>
          </a:p>
        </p:txBody>
      </p:sp>
      <p:sp>
        <p:nvSpPr>
          <p:cNvPr id="10" name="Picture Placeholder 3">
            <a:extLst>
              <a:ext uri="{FF2B5EF4-FFF2-40B4-BE49-F238E27FC236}">
                <a16:creationId xmlns:a16="http://schemas.microsoft.com/office/drawing/2014/main" id="{A736CDFF-D5D5-41BC-A2E0-12A8BD0081BA}"/>
              </a:ext>
            </a:extLst>
          </p:cNvPr>
          <p:cNvSpPr>
            <a:spLocks noGrp="1"/>
          </p:cNvSpPr>
          <p:nvPr>
            <p:ph type="pic" sz="quarter" idx="13" hasCustomPrompt="1"/>
          </p:nvPr>
        </p:nvSpPr>
        <p:spPr>
          <a:xfrm>
            <a:off x="1693263" y="3368284"/>
            <a:ext cx="798010" cy="798010"/>
          </a:xfrm>
          <a:prstGeom prst="ellipse">
            <a:avLst/>
          </a:prstGeom>
          <a:pattFill prst="wdDnDiag">
            <a:fgClr>
              <a:schemeClr val="tx1">
                <a:lumMod val="25000"/>
                <a:lumOff val="75000"/>
              </a:schemeClr>
            </a:fgClr>
            <a:bgClr>
              <a:schemeClr val="bg1"/>
            </a:bgClr>
          </a:pattFill>
        </p:spPr>
        <p:txBody>
          <a:bodyPr anchor="ctr"/>
          <a:lstStyle>
            <a:lvl1pPr marL="0" indent="0" algn="ctr">
              <a:buNone/>
              <a:defRPr sz="700">
                <a:solidFill>
                  <a:schemeClr val="tx1"/>
                </a:solidFill>
              </a:defRPr>
            </a:lvl1pPr>
          </a:lstStyle>
          <a:p>
            <a:r>
              <a:rPr lang="en-MY" dirty="0"/>
              <a:t>image</a:t>
            </a:r>
          </a:p>
        </p:txBody>
      </p:sp>
      <p:sp>
        <p:nvSpPr>
          <p:cNvPr id="15" name="Picture Placeholder 3">
            <a:extLst>
              <a:ext uri="{FF2B5EF4-FFF2-40B4-BE49-F238E27FC236}">
                <a16:creationId xmlns:a16="http://schemas.microsoft.com/office/drawing/2014/main" id="{B24D997D-84BD-4FEF-9148-3725034DB0E4}"/>
              </a:ext>
            </a:extLst>
          </p:cNvPr>
          <p:cNvSpPr>
            <a:spLocks noGrp="1"/>
          </p:cNvSpPr>
          <p:nvPr>
            <p:ph type="pic" sz="quarter" idx="14" hasCustomPrompt="1"/>
          </p:nvPr>
        </p:nvSpPr>
        <p:spPr>
          <a:xfrm>
            <a:off x="1693263" y="4757700"/>
            <a:ext cx="798010" cy="798010"/>
          </a:xfrm>
          <a:prstGeom prst="ellipse">
            <a:avLst/>
          </a:prstGeom>
          <a:pattFill prst="wdDnDiag">
            <a:fgClr>
              <a:schemeClr val="tx1">
                <a:lumMod val="25000"/>
                <a:lumOff val="75000"/>
              </a:schemeClr>
            </a:fgClr>
            <a:bgClr>
              <a:schemeClr val="bg1"/>
            </a:bgClr>
          </a:pattFill>
        </p:spPr>
        <p:txBody>
          <a:bodyPr anchor="ctr"/>
          <a:lstStyle>
            <a:lvl1pPr marL="0" indent="0" algn="ctr">
              <a:buNone/>
              <a:defRPr sz="700">
                <a:solidFill>
                  <a:schemeClr val="tx1"/>
                </a:solidFill>
              </a:defRPr>
            </a:lvl1pPr>
          </a:lstStyle>
          <a:p>
            <a:r>
              <a:rPr lang="en-MY" dirty="0"/>
              <a:t>image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130057005"/>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preserve="1" userDrawn="1">
  <p:cSld name="Testimonial Three Images 3-1">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6" name="Picture Placeholder 3">
            <a:extLst>
              <a:ext uri="{FF2B5EF4-FFF2-40B4-BE49-F238E27FC236}">
                <a16:creationId xmlns:a16="http://schemas.microsoft.com/office/drawing/2014/main" id="{D21A2AAB-23C5-4AC7-8F92-EDD5C91BEFB3}"/>
              </a:ext>
            </a:extLst>
          </p:cNvPr>
          <p:cNvSpPr>
            <a:spLocks noGrp="1"/>
          </p:cNvSpPr>
          <p:nvPr>
            <p:ph type="pic" sz="quarter" idx="14" hasCustomPrompt="1"/>
          </p:nvPr>
        </p:nvSpPr>
        <p:spPr>
          <a:xfrm>
            <a:off x="2123687" y="4041034"/>
            <a:ext cx="900000" cy="900000"/>
          </a:xfrm>
          <a:prstGeom prst="ellipse">
            <a:avLst/>
          </a:prstGeom>
          <a:pattFill prst="wdDnDiag">
            <a:fgClr>
              <a:schemeClr val="tx1">
                <a:lumMod val="25000"/>
                <a:lumOff val="75000"/>
              </a:schemeClr>
            </a:fgClr>
            <a:bgClr>
              <a:schemeClr val="bg1"/>
            </a:bgClr>
          </a:pattFill>
          <a:ln w="25400">
            <a:solidFill>
              <a:schemeClr val="bg1"/>
            </a:solidFill>
          </a:ln>
        </p:spPr>
        <p:txBody>
          <a:bodyPr anchor="ctr"/>
          <a:lstStyle>
            <a:lvl1pPr marL="0" indent="0" algn="ctr">
              <a:buNone/>
              <a:defRPr sz="700">
                <a:solidFill>
                  <a:schemeClr val="tx1"/>
                </a:solidFill>
              </a:defRPr>
            </a:lvl1pPr>
          </a:lstStyle>
          <a:p>
            <a:r>
              <a:rPr lang="en-MY" dirty="0"/>
              <a:t>image</a:t>
            </a:r>
          </a:p>
        </p:txBody>
      </p:sp>
      <p:sp>
        <p:nvSpPr>
          <p:cNvPr id="17" name="Picture Placeholder 3">
            <a:extLst>
              <a:ext uri="{FF2B5EF4-FFF2-40B4-BE49-F238E27FC236}">
                <a16:creationId xmlns:a16="http://schemas.microsoft.com/office/drawing/2014/main" id="{F1AC78F8-5E0C-40B4-AF8B-61232B4F250F}"/>
              </a:ext>
            </a:extLst>
          </p:cNvPr>
          <p:cNvSpPr>
            <a:spLocks noGrp="1"/>
          </p:cNvSpPr>
          <p:nvPr>
            <p:ph type="pic" sz="quarter" idx="15" hasCustomPrompt="1"/>
          </p:nvPr>
        </p:nvSpPr>
        <p:spPr>
          <a:xfrm>
            <a:off x="5646000" y="4041034"/>
            <a:ext cx="900000" cy="900000"/>
          </a:xfrm>
          <a:prstGeom prst="ellipse">
            <a:avLst/>
          </a:prstGeom>
          <a:pattFill prst="wdDnDiag">
            <a:fgClr>
              <a:schemeClr val="tx1">
                <a:lumMod val="25000"/>
                <a:lumOff val="75000"/>
              </a:schemeClr>
            </a:fgClr>
            <a:bgClr>
              <a:schemeClr val="bg1"/>
            </a:bgClr>
          </a:pattFill>
          <a:ln w="25400">
            <a:solidFill>
              <a:schemeClr val="bg1"/>
            </a:solidFill>
          </a:ln>
        </p:spPr>
        <p:txBody>
          <a:bodyPr anchor="ctr"/>
          <a:lstStyle>
            <a:lvl1pPr marL="0" indent="0" algn="ctr">
              <a:buNone/>
              <a:defRPr sz="700">
                <a:solidFill>
                  <a:schemeClr val="tx1"/>
                </a:solidFill>
              </a:defRPr>
            </a:lvl1pPr>
          </a:lstStyle>
          <a:p>
            <a:r>
              <a:rPr lang="en-MY" dirty="0"/>
              <a:t>image</a:t>
            </a:r>
          </a:p>
        </p:txBody>
      </p:sp>
      <p:sp>
        <p:nvSpPr>
          <p:cNvPr id="18" name="Picture Placeholder 3">
            <a:extLst>
              <a:ext uri="{FF2B5EF4-FFF2-40B4-BE49-F238E27FC236}">
                <a16:creationId xmlns:a16="http://schemas.microsoft.com/office/drawing/2014/main" id="{AE1B174A-5703-446D-981A-868BBCFA638A}"/>
              </a:ext>
            </a:extLst>
          </p:cNvPr>
          <p:cNvSpPr>
            <a:spLocks noGrp="1"/>
          </p:cNvSpPr>
          <p:nvPr>
            <p:ph type="pic" sz="quarter" idx="16" hasCustomPrompt="1"/>
          </p:nvPr>
        </p:nvSpPr>
        <p:spPr>
          <a:xfrm>
            <a:off x="9159626" y="4041034"/>
            <a:ext cx="900000" cy="900000"/>
          </a:xfrm>
          <a:prstGeom prst="ellipse">
            <a:avLst/>
          </a:prstGeom>
          <a:pattFill prst="wdDnDiag">
            <a:fgClr>
              <a:schemeClr val="tx1">
                <a:lumMod val="25000"/>
                <a:lumOff val="75000"/>
              </a:schemeClr>
            </a:fgClr>
            <a:bgClr>
              <a:schemeClr val="bg1"/>
            </a:bgClr>
          </a:pattFill>
          <a:ln w="25400">
            <a:solidFill>
              <a:schemeClr val="bg1"/>
            </a:solidFill>
          </a:ln>
        </p:spPr>
        <p:txBody>
          <a:bodyPr anchor="ctr"/>
          <a:lstStyle>
            <a:lvl1pPr marL="0" indent="0" algn="ctr">
              <a:buNone/>
              <a:defRPr sz="700">
                <a:solidFill>
                  <a:schemeClr val="tx1"/>
                </a:solidFill>
              </a:defRPr>
            </a:lvl1pPr>
          </a:lstStyle>
          <a:p>
            <a:r>
              <a:rPr lang="en-MY" dirty="0"/>
              <a:t>image</a:t>
            </a:r>
          </a:p>
        </p:txBody>
      </p:sp>
    </p:spTree>
    <p:extLst>
      <p:ext uri="{BB962C8B-B14F-4D97-AF65-F5344CB8AC3E}">
        <p14:creationId xmlns:p14="http://schemas.microsoft.com/office/powerpoint/2010/main" val="1876411719"/>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preserve="1" userDrawn="1">
  <p:cSld name="Testimonial Three Images 5">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2" name="Picture Placeholder 3">
            <a:extLst>
              <a:ext uri="{FF2B5EF4-FFF2-40B4-BE49-F238E27FC236}">
                <a16:creationId xmlns:a16="http://schemas.microsoft.com/office/drawing/2014/main" id="{5DFBE21C-0F41-43E0-A4D3-EDE4B0B7DA92}"/>
              </a:ext>
            </a:extLst>
          </p:cNvPr>
          <p:cNvSpPr>
            <a:spLocks noGrp="1"/>
          </p:cNvSpPr>
          <p:nvPr>
            <p:ph type="pic" sz="quarter" idx="15" hasCustomPrompt="1"/>
          </p:nvPr>
        </p:nvSpPr>
        <p:spPr>
          <a:xfrm>
            <a:off x="5572124" y="4570276"/>
            <a:ext cx="1080000" cy="1080000"/>
          </a:xfrm>
          <a:prstGeom prst="ellipse">
            <a:avLst/>
          </a:prstGeom>
          <a:pattFill prst="wdDnDiag">
            <a:fgClr>
              <a:schemeClr val="tx1">
                <a:lumMod val="25000"/>
                <a:lumOff val="75000"/>
              </a:schemeClr>
            </a:fgClr>
            <a:bgClr>
              <a:schemeClr val="bg1"/>
            </a:bgClr>
          </a:pattFill>
          <a:ln w="25400">
            <a:solidFill>
              <a:schemeClr val="accent1"/>
            </a:solidFill>
          </a:ln>
        </p:spPr>
        <p:txBody>
          <a:bodyPr anchor="ctr"/>
          <a:lstStyle>
            <a:lvl1pPr marL="0" indent="0" algn="ctr">
              <a:buNone/>
              <a:defRPr sz="700">
                <a:solidFill>
                  <a:schemeClr val="tx1"/>
                </a:solidFill>
              </a:defRPr>
            </a:lvl1pPr>
          </a:lstStyle>
          <a:p>
            <a:r>
              <a:rPr lang="en-MY" dirty="0"/>
              <a:t>image</a:t>
            </a:r>
          </a:p>
        </p:txBody>
      </p:sp>
      <p:sp>
        <p:nvSpPr>
          <p:cNvPr id="23" name="Picture Placeholder 3">
            <a:extLst>
              <a:ext uri="{FF2B5EF4-FFF2-40B4-BE49-F238E27FC236}">
                <a16:creationId xmlns:a16="http://schemas.microsoft.com/office/drawing/2014/main" id="{367C93CD-C86D-4580-ADEF-43FA3C8D788D}"/>
              </a:ext>
            </a:extLst>
          </p:cNvPr>
          <p:cNvSpPr>
            <a:spLocks noGrp="1"/>
          </p:cNvSpPr>
          <p:nvPr>
            <p:ph type="pic" sz="quarter" idx="16" hasCustomPrompt="1"/>
          </p:nvPr>
        </p:nvSpPr>
        <p:spPr>
          <a:xfrm>
            <a:off x="4357274" y="4696276"/>
            <a:ext cx="828000" cy="828000"/>
          </a:xfrm>
          <a:prstGeom prst="ellipse">
            <a:avLst/>
          </a:prstGeom>
          <a:pattFill prst="wdDnDiag">
            <a:fgClr>
              <a:schemeClr val="tx1">
                <a:lumMod val="25000"/>
                <a:lumOff val="75000"/>
              </a:schemeClr>
            </a:fgClr>
            <a:bgClr>
              <a:schemeClr val="bg1"/>
            </a:bgClr>
          </a:pattFill>
          <a:ln w="25400">
            <a:noFill/>
          </a:ln>
        </p:spPr>
        <p:txBody>
          <a:bodyPr anchor="ctr"/>
          <a:lstStyle>
            <a:lvl1pPr marL="0" indent="0" algn="ctr">
              <a:buNone/>
              <a:defRPr sz="700">
                <a:solidFill>
                  <a:schemeClr val="tx1"/>
                </a:solidFill>
              </a:defRPr>
            </a:lvl1pPr>
          </a:lstStyle>
          <a:p>
            <a:r>
              <a:rPr lang="en-MY" dirty="0"/>
              <a:t>image</a:t>
            </a:r>
          </a:p>
        </p:txBody>
      </p:sp>
      <p:sp>
        <p:nvSpPr>
          <p:cNvPr id="24" name="Picture Placeholder 3">
            <a:extLst>
              <a:ext uri="{FF2B5EF4-FFF2-40B4-BE49-F238E27FC236}">
                <a16:creationId xmlns:a16="http://schemas.microsoft.com/office/drawing/2014/main" id="{74F5E7B7-39F4-4A6E-9EE4-2A4EC346FCC4}"/>
              </a:ext>
            </a:extLst>
          </p:cNvPr>
          <p:cNvSpPr>
            <a:spLocks noGrp="1"/>
          </p:cNvSpPr>
          <p:nvPr>
            <p:ph type="pic" sz="quarter" idx="17" hasCustomPrompt="1"/>
          </p:nvPr>
        </p:nvSpPr>
        <p:spPr>
          <a:xfrm>
            <a:off x="7038974" y="4696276"/>
            <a:ext cx="828000" cy="828000"/>
          </a:xfrm>
          <a:prstGeom prst="ellipse">
            <a:avLst/>
          </a:prstGeom>
          <a:pattFill prst="wdDnDiag">
            <a:fgClr>
              <a:schemeClr val="tx1">
                <a:lumMod val="25000"/>
                <a:lumOff val="75000"/>
              </a:schemeClr>
            </a:fgClr>
            <a:bgClr>
              <a:schemeClr val="bg1"/>
            </a:bgClr>
          </a:pattFill>
          <a:ln w="25400">
            <a:noFill/>
          </a:ln>
        </p:spPr>
        <p:txBody>
          <a:bodyPr anchor="ctr"/>
          <a:lstStyle>
            <a:lvl1pPr marL="0" indent="0" algn="ctr">
              <a:buNone/>
              <a:defRPr sz="700">
                <a:solidFill>
                  <a:schemeClr val="tx1"/>
                </a:solidFill>
              </a:defRPr>
            </a:lvl1pPr>
          </a:lstStyle>
          <a:p>
            <a:r>
              <a:rPr lang="en-MY" dirty="0"/>
              <a:t>image</a:t>
            </a:r>
          </a:p>
        </p:txBody>
      </p:sp>
      <p:sp>
        <p:nvSpPr>
          <p:cNvPr id="25" name="Picture Placeholder 3">
            <a:extLst>
              <a:ext uri="{FF2B5EF4-FFF2-40B4-BE49-F238E27FC236}">
                <a16:creationId xmlns:a16="http://schemas.microsoft.com/office/drawing/2014/main" id="{70252EA6-3504-4DB3-9FFC-24FAC2E2BD72}"/>
              </a:ext>
            </a:extLst>
          </p:cNvPr>
          <p:cNvSpPr>
            <a:spLocks noGrp="1"/>
          </p:cNvSpPr>
          <p:nvPr>
            <p:ph type="pic" sz="quarter" idx="18" hasCustomPrompt="1"/>
          </p:nvPr>
        </p:nvSpPr>
        <p:spPr>
          <a:xfrm>
            <a:off x="8263910" y="4786276"/>
            <a:ext cx="648000" cy="648000"/>
          </a:xfrm>
          <a:prstGeom prst="ellipse">
            <a:avLst/>
          </a:prstGeom>
          <a:pattFill prst="wdDnDiag">
            <a:fgClr>
              <a:schemeClr val="tx1">
                <a:lumMod val="25000"/>
                <a:lumOff val="75000"/>
              </a:schemeClr>
            </a:fgClr>
            <a:bgClr>
              <a:schemeClr val="bg1"/>
            </a:bgClr>
          </a:pattFill>
          <a:ln w="25400">
            <a:noFill/>
          </a:ln>
        </p:spPr>
        <p:txBody>
          <a:bodyPr anchor="ctr"/>
          <a:lstStyle>
            <a:lvl1pPr marL="0" indent="0" algn="ctr">
              <a:buNone/>
              <a:defRPr sz="700">
                <a:solidFill>
                  <a:schemeClr val="tx1"/>
                </a:solidFill>
              </a:defRPr>
            </a:lvl1pPr>
          </a:lstStyle>
          <a:p>
            <a:r>
              <a:rPr lang="en-MY" dirty="0"/>
              <a:t>image</a:t>
            </a:r>
          </a:p>
        </p:txBody>
      </p:sp>
      <p:sp>
        <p:nvSpPr>
          <p:cNvPr id="26" name="Picture Placeholder 3">
            <a:extLst>
              <a:ext uri="{FF2B5EF4-FFF2-40B4-BE49-F238E27FC236}">
                <a16:creationId xmlns:a16="http://schemas.microsoft.com/office/drawing/2014/main" id="{AD7A593F-E7A7-46F0-B771-3F3C773CE334}"/>
              </a:ext>
            </a:extLst>
          </p:cNvPr>
          <p:cNvSpPr>
            <a:spLocks noGrp="1"/>
          </p:cNvSpPr>
          <p:nvPr>
            <p:ph type="pic" sz="quarter" idx="19" hasCustomPrompt="1"/>
          </p:nvPr>
        </p:nvSpPr>
        <p:spPr>
          <a:xfrm>
            <a:off x="3322424" y="4786276"/>
            <a:ext cx="648000" cy="648000"/>
          </a:xfrm>
          <a:prstGeom prst="ellipse">
            <a:avLst/>
          </a:prstGeom>
          <a:pattFill prst="wdDnDiag">
            <a:fgClr>
              <a:schemeClr val="tx1">
                <a:lumMod val="25000"/>
                <a:lumOff val="75000"/>
              </a:schemeClr>
            </a:fgClr>
            <a:bgClr>
              <a:schemeClr val="bg1"/>
            </a:bgClr>
          </a:pattFill>
          <a:ln w="25400">
            <a:noFill/>
          </a:ln>
        </p:spPr>
        <p:txBody>
          <a:bodyPr anchor="ctr"/>
          <a:lstStyle>
            <a:lvl1pPr marL="0" indent="0" algn="ctr">
              <a:buNone/>
              <a:defRPr sz="700">
                <a:solidFill>
                  <a:schemeClr val="tx1"/>
                </a:solidFill>
              </a:defRPr>
            </a:lvl1pPr>
          </a:lstStyle>
          <a:p>
            <a:r>
              <a:rPr lang="en-MY" dirty="0"/>
              <a:t>image</a:t>
            </a:r>
          </a:p>
        </p:txBody>
      </p:sp>
    </p:spTree>
    <p:extLst>
      <p:ext uri="{BB962C8B-B14F-4D97-AF65-F5344CB8AC3E}">
        <p14:creationId xmlns:p14="http://schemas.microsoft.com/office/powerpoint/2010/main" val="2387441426"/>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preserve="1" userDrawn="1">
  <p:cSld name="Customer logos">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4" name="Picture Placeholder 3">
            <a:extLst>
              <a:ext uri="{FF2B5EF4-FFF2-40B4-BE49-F238E27FC236}">
                <a16:creationId xmlns:a16="http://schemas.microsoft.com/office/drawing/2014/main" id="{5C46BA68-DD05-426A-8051-25634BA47797}"/>
              </a:ext>
            </a:extLst>
          </p:cNvPr>
          <p:cNvSpPr>
            <a:spLocks noGrp="1"/>
          </p:cNvSpPr>
          <p:nvPr>
            <p:ph type="pic" sz="quarter" idx="10" hasCustomPrompt="1"/>
          </p:nvPr>
        </p:nvSpPr>
        <p:spPr>
          <a:xfrm>
            <a:off x="3363687" y="2097088"/>
            <a:ext cx="2612568" cy="157139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3" name="Picture Placeholder 3">
            <a:extLst>
              <a:ext uri="{FF2B5EF4-FFF2-40B4-BE49-F238E27FC236}">
                <a16:creationId xmlns:a16="http://schemas.microsoft.com/office/drawing/2014/main" id="{23307E57-1016-415A-891E-8816EC9918C8}"/>
              </a:ext>
            </a:extLst>
          </p:cNvPr>
          <p:cNvSpPr>
            <a:spLocks noGrp="1"/>
          </p:cNvSpPr>
          <p:nvPr>
            <p:ph type="pic" sz="quarter" idx="11" hasCustomPrompt="1"/>
          </p:nvPr>
        </p:nvSpPr>
        <p:spPr>
          <a:xfrm>
            <a:off x="3341915" y="3909558"/>
            <a:ext cx="2612568" cy="157139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4" name="Picture Placeholder 3">
            <a:extLst>
              <a:ext uri="{FF2B5EF4-FFF2-40B4-BE49-F238E27FC236}">
                <a16:creationId xmlns:a16="http://schemas.microsoft.com/office/drawing/2014/main" id="{41395F3C-B2E2-436C-BC7F-E647E67ED948}"/>
              </a:ext>
            </a:extLst>
          </p:cNvPr>
          <p:cNvSpPr>
            <a:spLocks noGrp="1"/>
          </p:cNvSpPr>
          <p:nvPr>
            <p:ph type="pic" sz="quarter" idx="12" hasCustomPrompt="1"/>
          </p:nvPr>
        </p:nvSpPr>
        <p:spPr>
          <a:xfrm>
            <a:off x="468084" y="2097088"/>
            <a:ext cx="2612568" cy="157139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5" name="Picture Placeholder 3">
            <a:extLst>
              <a:ext uri="{FF2B5EF4-FFF2-40B4-BE49-F238E27FC236}">
                <a16:creationId xmlns:a16="http://schemas.microsoft.com/office/drawing/2014/main" id="{A1DFE712-69DC-4977-B986-FD426AEEB423}"/>
              </a:ext>
            </a:extLst>
          </p:cNvPr>
          <p:cNvSpPr>
            <a:spLocks noGrp="1"/>
          </p:cNvSpPr>
          <p:nvPr>
            <p:ph type="pic" sz="quarter" idx="13" hasCustomPrompt="1"/>
          </p:nvPr>
        </p:nvSpPr>
        <p:spPr>
          <a:xfrm>
            <a:off x="446312" y="3909558"/>
            <a:ext cx="2612568" cy="157139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6" name="Picture Placeholder 3">
            <a:extLst>
              <a:ext uri="{FF2B5EF4-FFF2-40B4-BE49-F238E27FC236}">
                <a16:creationId xmlns:a16="http://schemas.microsoft.com/office/drawing/2014/main" id="{6E4501DC-4DA8-4A2E-B0CD-A744BA64B928}"/>
              </a:ext>
            </a:extLst>
          </p:cNvPr>
          <p:cNvSpPr>
            <a:spLocks noGrp="1"/>
          </p:cNvSpPr>
          <p:nvPr>
            <p:ph type="pic" sz="quarter" idx="14" hasCustomPrompt="1"/>
          </p:nvPr>
        </p:nvSpPr>
        <p:spPr>
          <a:xfrm>
            <a:off x="6237516" y="2097088"/>
            <a:ext cx="2612568" cy="157139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7" name="Picture Placeholder 3">
            <a:extLst>
              <a:ext uri="{FF2B5EF4-FFF2-40B4-BE49-F238E27FC236}">
                <a16:creationId xmlns:a16="http://schemas.microsoft.com/office/drawing/2014/main" id="{F63E2CA0-FF27-42CE-ABDE-FF51BE87718E}"/>
              </a:ext>
            </a:extLst>
          </p:cNvPr>
          <p:cNvSpPr>
            <a:spLocks noGrp="1"/>
          </p:cNvSpPr>
          <p:nvPr>
            <p:ph type="pic" sz="quarter" idx="15" hasCustomPrompt="1"/>
          </p:nvPr>
        </p:nvSpPr>
        <p:spPr>
          <a:xfrm>
            <a:off x="6215744" y="3909558"/>
            <a:ext cx="2612568" cy="157139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8" name="Picture Placeholder 3">
            <a:extLst>
              <a:ext uri="{FF2B5EF4-FFF2-40B4-BE49-F238E27FC236}">
                <a16:creationId xmlns:a16="http://schemas.microsoft.com/office/drawing/2014/main" id="{F8AE7BB2-5F10-4717-8C68-E1E65E3669CA}"/>
              </a:ext>
            </a:extLst>
          </p:cNvPr>
          <p:cNvSpPr>
            <a:spLocks noGrp="1"/>
          </p:cNvSpPr>
          <p:nvPr>
            <p:ph type="pic" sz="quarter" idx="16" hasCustomPrompt="1"/>
          </p:nvPr>
        </p:nvSpPr>
        <p:spPr>
          <a:xfrm>
            <a:off x="9165776" y="2097088"/>
            <a:ext cx="2612568" cy="157139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9" name="Picture Placeholder 3">
            <a:extLst>
              <a:ext uri="{FF2B5EF4-FFF2-40B4-BE49-F238E27FC236}">
                <a16:creationId xmlns:a16="http://schemas.microsoft.com/office/drawing/2014/main" id="{A88CCE2B-0506-4B85-AE64-05AA8C7E5085}"/>
              </a:ext>
            </a:extLst>
          </p:cNvPr>
          <p:cNvSpPr>
            <a:spLocks noGrp="1"/>
          </p:cNvSpPr>
          <p:nvPr>
            <p:ph type="pic" sz="quarter" idx="17" hasCustomPrompt="1"/>
          </p:nvPr>
        </p:nvSpPr>
        <p:spPr>
          <a:xfrm>
            <a:off x="9144004" y="3909558"/>
            <a:ext cx="2612568" cy="1571396"/>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22663149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Image 8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1066801" y="1269000"/>
            <a:ext cx="4320000" cy="4320000"/>
          </a:xfrm>
          <a:prstGeom prst="ellipse">
            <a:avLst/>
          </a:prstGeom>
          <a:pattFill prst="wdDnDiag">
            <a:fgClr>
              <a:schemeClr val="tx1">
                <a:lumMod val="25000"/>
                <a:lumOff val="75000"/>
              </a:schemeClr>
            </a:fgClr>
            <a:bgClr>
              <a:schemeClr val="bg1"/>
            </a:bgClr>
          </a:pattFill>
          <a:ln w="63500">
            <a:solidFill>
              <a:schemeClr val="bg2"/>
            </a:solidFill>
          </a:ln>
          <a:effectLst>
            <a:outerShdw blurRad="381000" algn="ctr" rotWithShape="0">
              <a:prstClr val="black">
                <a:alpha val="20000"/>
              </a:prstClr>
            </a:outerShdw>
          </a:effectLst>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2174672049"/>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preserve="1" userDrawn="1">
  <p:cSld name="Layer with Imag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8" name="Picture Placeholder 7">
            <a:extLst>
              <a:ext uri="{FF2B5EF4-FFF2-40B4-BE49-F238E27FC236}">
                <a16:creationId xmlns:a16="http://schemas.microsoft.com/office/drawing/2014/main" id="{8320DF92-BF28-46FB-B8D8-7E48302BEA55}"/>
              </a:ext>
            </a:extLst>
          </p:cNvPr>
          <p:cNvSpPr>
            <a:spLocks noGrp="1"/>
          </p:cNvSpPr>
          <p:nvPr>
            <p:ph type="pic" sz="quarter" idx="10" hasCustomPrompt="1"/>
          </p:nvPr>
        </p:nvSpPr>
        <p:spPr>
          <a:xfrm>
            <a:off x="657327" y="1631451"/>
            <a:ext cx="3096631" cy="4471416"/>
          </a:xfrm>
          <a:custGeom>
            <a:avLst/>
            <a:gdLst>
              <a:gd name="connsiteX0" fmla="*/ 3094933 w 3096631"/>
              <a:gd name="connsiteY0" fmla="*/ 0 h 4471416"/>
              <a:gd name="connsiteX1" fmla="*/ 3096631 w 3096631"/>
              <a:gd name="connsiteY1" fmla="*/ 0 h 4471416"/>
              <a:gd name="connsiteX2" fmla="*/ 3096631 w 3096631"/>
              <a:gd name="connsiteY2" fmla="*/ 4471416 h 4471416"/>
              <a:gd name="connsiteX3" fmla="*/ 0 w 3096631"/>
              <a:gd name="connsiteY3" fmla="*/ 4471416 h 4471416"/>
            </a:gdLst>
            <a:ahLst/>
            <a:cxnLst>
              <a:cxn ang="0">
                <a:pos x="connsiteX0" y="connsiteY0"/>
              </a:cxn>
              <a:cxn ang="0">
                <a:pos x="connsiteX1" y="connsiteY1"/>
              </a:cxn>
              <a:cxn ang="0">
                <a:pos x="connsiteX2" y="connsiteY2"/>
              </a:cxn>
              <a:cxn ang="0">
                <a:pos x="connsiteX3" y="connsiteY3"/>
              </a:cxn>
            </a:cxnLst>
            <a:rect l="l" t="t" r="r" b="b"/>
            <a:pathLst>
              <a:path w="3096631" h="4471416">
                <a:moveTo>
                  <a:pt x="3094933" y="0"/>
                </a:moveTo>
                <a:lnTo>
                  <a:pt x="3096631" y="0"/>
                </a:lnTo>
                <a:lnTo>
                  <a:pt x="3096631" y="4471416"/>
                </a:lnTo>
                <a:lnTo>
                  <a:pt x="0" y="4471416"/>
                </a:lnTo>
                <a:close/>
              </a:path>
            </a:pathLst>
          </a:custGeom>
          <a:pattFill prst="wdDnDiag">
            <a:fgClr>
              <a:schemeClr val="tx1">
                <a:lumMod val="25000"/>
                <a:lumOff val="75000"/>
              </a:schemeClr>
            </a:fgClr>
            <a:bgClr>
              <a:schemeClr val="bg1"/>
            </a:bgClr>
          </a:pattFill>
        </p:spPr>
        <p:txBody>
          <a:bodyPr wrap="square" anchor="ctr">
            <a:noAutofit/>
          </a:bodyPr>
          <a:lstStyle>
            <a:lvl1pPr algn="r">
              <a:buNone/>
              <a:defRPr sz="2000"/>
            </a:lvl1pPr>
          </a:lstStyle>
          <a:p>
            <a:r>
              <a:rPr lang="en-US" dirty="0"/>
              <a:t>Insert your image here</a:t>
            </a:r>
          </a:p>
        </p:txBody>
      </p:sp>
    </p:spTree>
    <p:extLst>
      <p:ext uri="{BB962C8B-B14F-4D97-AF65-F5344CB8AC3E}">
        <p14:creationId xmlns:p14="http://schemas.microsoft.com/office/powerpoint/2010/main" val="728205042"/>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userDrawn="1">
  <p:cSld name="Layer with Image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DB0B39C-5131-4CFC-91B3-F555543F65D6}"/>
              </a:ext>
            </a:extLst>
          </p:cNvPr>
          <p:cNvSpPr>
            <a:spLocks noGrp="1"/>
          </p:cNvSpPr>
          <p:nvPr>
            <p:ph type="pic" sz="quarter" idx="10" hasCustomPrompt="1"/>
          </p:nvPr>
        </p:nvSpPr>
        <p:spPr>
          <a:xfrm>
            <a:off x="6095999" y="1743378"/>
            <a:ext cx="1069848" cy="1536192"/>
          </a:xfrm>
          <a:custGeom>
            <a:avLst/>
            <a:gdLst>
              <a:gd name="connsiteX0" fmla="*/ 2361 w 1069848"/>
              <a:gd name="connsiteY0" fmla="*/ 0 h 1536192"/>
              <a:gd name="connsiteX1" fmla="*/ 5693 w 1069848"/>
              <a:gd name="connsiteY1" fmla="*/ 0 h 1536192"/>
              <a:gd name="connsiteX2" fmla="*/ 1069848 w 1069848"/>
              <a:gd name="connsiteY2" fmla="*/ 1532947 h 1536192"/>
              <a:gd name="connsiteX3" fmla="*/ 1069848 w 1069848"/>
              <a:gd name="connsiteY3" fmla="*/ 1536192 h 1536192"/>
              <a:gd name="connsiteX4" fmla="*/ 0 w 1069848"/>
              <a:gd name="connsiteY4" fmla="*/ 1536192 h 1536192"/>
              <a:gd name="connsiteX5" fmla="*/ 0 w 1069848"/>
              <a:gd name="connsiteY5" fmla="*/ 3400 h 15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69848" h="1536192">
                <a:moveTo>
                  <a:pt x="2361" y="0"/>
                </a:moveTo>
                <a:lnTo>
                  <a:pt x="5693" y="0"/>
                </a:lnTo>
                <a:lnTo>
                  <a:pt x="1069848" y="1532947"/>
                </a:lnTo>
                <a:lnTo>
                  <a:pt x="1069848" y="1536192"/>
                </a:lnTo>
                <a:lnTo>
                  <a:pt x="0" y="1536192"/>
                </a:lnTo>
                <a:lnTo>
                  <a:pt x="0" y="3400"/>
                </a:lnTo>
                <a:close/>
              </a:path>
            </a:pathLst>
          </a:custGeom>
          <a:pattFill prst="wdDnDiag">
            <a:fgClr>
              <a:schemeClr val="tx1">
                <a:lumMod val="25000"/>
                <a:lumOff val="75000"/>
              </a:schemeClr>
            </a:fgClr>
            <a:bgClr>
              <a:schemeClr val="bg1"/>
            </a:bgClr>
          </a:pattFill>
        </p:spPr>
        <p:txBody>
          <a:bodyPr wrap="square" anchor="ctr">
            <a:noAutofit/>
          </a:bodyPr>
          <a:lstStyle>
            <a:lvl1pPr algn="ctr">
              <a:buNone/>
              <a:defRPr sz="1600"/>
            </a:lvl1pPr>
          </a:lstStyle>
          <a:p>
            <a:r>
              <a:rPr lang="en-US"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0" name="Picture Placeholder 19">
            <a:extLst>
              <a:ext uri="{FF2B5EF4-FFF2-40B4-BE49-F238E27FC236}">
                <a16:creationId xmlns:a16="http://schemas.microsoft.com/office/drawing/2014/main" id="{9313139A-D066-45C1-98C2-227F442E8184}"/>
              </a:ext>
            </a:extLst>
          </p:cNvPr>
          <p:cNvSpPr>
            <a:spLocks noGrp="1"/>
          </p:cNvSpPr>
          <p:nvPr>
            <p:ph type="pic" sz="quarter" idx="11" hasCustomPrompt="1"/>
          </p:nvPr>
        </p:nvSpPr>
        <p:spPr>
          <a:xfrm>
            <a:off x="6096000" y="3286191"/>
            <a:ext cx="1746504" cy="974061"/>
          </a:xfrm>
          <a:custGeom>
            <a:avLst/>
            <a:gdLst>
              <a:gd name="connsiteX0" fmla="*/ 0 w 1746504"/>
              <a:gd name="connsiteY0" fmla="*/ 0 h 974061"/>
              <a:gd name="connsiteX1" fmla="*/ 1072104 w 1746504"/>
              <a:gd name="connsiteY1" fmla="*/ 0 h 974061"/>
              <a:gd name="connsiteX2" fmla="*/ 1746504 w 1746504"/>
              <a:gd name="connsiteY2" fmla="*/ 971493 h 974061"/>
              <a:gd name="connsiteX3" fmla="*/ 1746504 w 1746504"/>
              <a:gd name="connsiteY3" fmla="*/ 974061 h 974061"/>
              <a:gd name="connsiteX4" fmla="*/ 0 w 1746504"/>
              <a:gd name="connsiteY4" fmla="*/ 974061 h 97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504" h="974061">
                <a:moveTo>
                  <a:pt x="0" y="0"/>
                </a:moveTo>
                <a:lnTo>
                  <a:pt x="1072104" y="0"/>
                </a:lnTo>
                <a:lnTo>
                  <a:pt x="1746504" y="971493"/>
                </a:lnTo>
                <a:lnTo>
                  <a:pt x="1746504" y="974061"/>
                </a:lnTo>
                <a:lnTo>
                  <a:pt x="0" y="974061"/>
                </a:lnTo>
                <a:close/>
              </a:path>
            </a:pathLst>
          </a:custGeom>
          <a:pattFill prst="wdDnDiag">
            <a:fgClr>
              <a:schemeClr val="tx1">
                <a:lumMod val="25000"/>
                <a:lumOff val="75000"/>
              </a:schemeClr>
            </a:fgClr>
            <a:bgClr>
              <a:schemeClr val="bg1"/>
            </a:bgClr>
          </a:pattFill>
        </p:spPr>
        <p:txBody>
          <a:bodyPr wrap="square" anchor="ctr">
            <a:noAutofit/>
          </a:bodyPr>
          <a:lstStyle>
            <a:lvl1pPr algn="ctr">
              <a:buNone/>
              <a:defRPr sz="1600"/>
            </a:lvl1pPr>
          </a:lstStyle>
          <a:p>
            <a:r>
              <a:rPr lang="en-US" dirty="0"/>
              <a:t>Insert your image here</a:t>
            </a:r>
          </a:p>
        </p:txBody>
      </p:sp>
      <p:sp>
        <p:nvSpPr>
          <p:cNvPr id="22" name="Picture Placeholder 21">
            <a:extLst>
              <a:ext uri="{FF2B5EF4-FFF2-40B4-BE49-F238E27FC236}">
                <a16:creationId xmlns:a16="http://schemas.microsoft.com/office/drawing/2014/main" id="{BB00655C-49F7-4610-A816-2ACFBD3336F4}"/>
              </a:ext>
            </a:extLst>
          </p:cNvPr>
          <p:cNvSpPr>
            <a:spLocks noGrp="1"/>
          </p:cNvSpPr>
          <p:nvPr>
            <p:ph type="pic" sz="quarter" idx="12" hasCustomPrompt="1"/>
          </p:nvPr>
        </p:nvSpPr>
        <p:spPr>
          <a:xfrm>
            <a:off x="6096001" y="4266873"/>
            <a:ext cx="2423160" cy="974061"/>
          </a:xfrm>
          <a:custGeom>
            <a:avLst/>
            <a:gdLst>
              <a:gd name="connsiteX0" fmla="*/ 0 w 2423160"/>
              <a:gd name="connsiteY0" fmla="*/ 0 h 974061"/>
              <a:gd name="connsiteX1" fmla="*/ 1748288 w 2423160"/>
              <a:gd name="connsiteY1" fmla="*/ 0 h 974061"/>
              <a:gd name="connsiteX2" fmla="*/ 2423160 w 2423160"/>
              <a:gd name="connsiteY2" fmla="*/ 972173 h 974061"/>
              <a:gd name="connsiteX3" fmla="*/ 2423160 w 2423160"/>
              <a:gd name="connsiteY3" fmla="*/ 974061 h 974061"/>
              <a:gd name="connsiteX4" fmla="*/ 0 w 2423160"/>
              <a:gd name="connsiteY4" fmla="*/ 974061 h 97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3160" h="974061">
                <a:moveTo>
                  <a:pt x="0" y="0"/>
                </a:moveTo>
                <a:lnTo>
                  <a:pt x="1748288" y="0"/>
                </a:lnTo>
                <a:lnTo>
                  <a:pt x="2423160" y="972173"/>
                </a:lnTo>
                <a:lnTo>
                  <a:pt x="2423160" y="974061"/>
                </a:lnTo>
                <a:lnTo>
                  <a:pt x="0" y="974061"/>
                </a:lnTo>
                <a:close/>
              </a:path>
            </a:pathLst>
          </a:custGeom>
          <a:pattFill prst="wdDnDiag">
            <a:fgClr>
              <a:schemeClr val="tx1">
                <a:lumMod val="25000"/>
                <a:lumOff val="75000"/>
              </a:schemeClr>
            </a:fgClr>
            <a:bgClr>
              <a:schemeClr val="bg1"/>
            </a:bgClr>
          </a:pattFill>
        </p:spPr>
        <p:txBody>
          <a:bodyPr wrap="square" anchor="ctr">
            <a:noAutofit/>
          </a:bodyPr>
          <a:lstStyle>
            <a:lvl1pPr algn="ctr">
              <a:buNone/>
              <a:defRPr sz="1600"/>
            </a:lvl1pPr>
          </a:lstStyle>
          <a:p>
            <a:r>
              <a:rPr lang="en-US" dirty="0"/>
              <a:t>Insert your image here</a:t>
            </a:r>
          </a:p>
        </p:txBody>
      </p:sp>
      <p:sp>
        <p:nvSpPr>
          <p:cNvPr id="23" name="Picture Placeholder 22">
            <a:extLst>
              <a:ext uri="{FF2B5EF4-FFF2-40B4-BE49-F238E27FC236}">
                <a16:creationId xmlns:a16="http://schemas.microsoft.com/office/drawing/2014/main" id="{C1A0E71C-351D-4BF3-AFFE-8E3BFA23A664}"/>
              </a:ext>
            </a:extLst>
          </p:cNvPr>
          <p:cNvSpPr>
            <a:spLocks noGrp="1"/>
          </p:cNvSpPr>
          <p:nvPr>
            <p:ph type="pic" sz="quarter" idx="13" hasCustomPrompt="1"/>
          </p:nvPr>
        </p:nvSpPr>
        <p:spPr>
          <a:xfrm>
            <a:off x="6095999" y="5253125"/>
            <a:ext cx="3101163" cy="974061"/>
          </a:xfrm>
          <a:custGeom>
            <a:avLst/>
            <a:gdLst>
              <a:gd name="connsiteX0" fmla="*/ 0 w 3099816"/>
              <a:gd name="connsiteY0" fmla="*/ 0 h 974061"/>
              <a:gd name="connsiteX1" fmla="*/ 2424474 w 3099816"/>
              <a:gd name="connsiteY1" fmla="*/ 0 h 974061"/>
              <a:gd name="connsiteX2" fmla="*/ 3099816 w 3099816"/>
              <a:gd name="connsiteY2" fmla="*/ 972850 h 974061"/>
              <a:gd name="connsiteX3" fmla="*/ 3099816 w 3099816"/>
              <a:gd name="connsiteY3" fmla="*/ 974061 h 974061"/>
              <a:gd name="connsiteX4" fmla="*/ 0 w 3099816"/>
              <a:gd name="connsiteY4" fmla="*/ 974061 h 97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9816" h="974061">
                <a:moveTo>
                  <a:pt x="0" y="0"/>
                </a:moveTo>
                <a:lnTo>
                  <a:pt x="2424474" y="0"/>
                </a:lnTo>
                <a:lnTo>
                  <a:pt x="3099816" y="972850"/>
                </a:lnTo>
                <a:lnTo>
                  <a:pt x="3099816" y="974061"/>
                </a:lnTo>
                <a:lnTo>
                  <a:pt x="0" y="974061"/>
                </a:lnTo>
                <a:close/>
              </a:path>
            </a:pathLst>
          </a:custGeom>
          <a:pattFill prst="wdDnDiag">
            <a:fgClr>
              <a:schemeClr val="tx1">
                <a:lumMod val="25000"/>
                <a:lumOff val="75000"/>
              </a:schemeClr>
            </a:fgClr>
            <a:bgClr>
              <a:schemeClr val="bg1"/>
            </a:bgClr>
          </a:pattFill>
        </p:spPr>
        <p:txBody>
          <a:bodyPr wrap="square" anchor="ctr">
            <a:noAutofit/>
          </a:bodyPr>
          <a:lstStyle>
            <a:lvl1pPr algn="ctr">
              <a:buNone/>
              <a:defRPr sz="1600"/>
            </a:lvl1pPr>
          </a:lstStyle>
          <a:p>
            <a:r>
              <a:rPr lang="en-US" dirty="0"/>
              <a:t>Insert your image here</a:t>
            </a:r>
          </a:p>
        </p:txBody>
      </p:sp>
    </p:spTree>
    <p:extLst>
      <p:ext uri="{BB962C8B-B14F-4D97-AF65-F5344CB8AC3E}">
        <p14:creationId xmlns:p14="http://schemas.microsoft.com/office/powerpoint/2010/main" val="2676604506"/>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preserve="1" userDrawn="1">
  <p:cSld name="Event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45C69E0-2BEE-4206-AB0A-09A65ED1EBF6}"/>
              </a:ext>
            </a:extLst>
          </p:cNvPr>
          <p:cNvSpPr>
            <a:spLocks noGrp="1"/>
          </p:cNvSpPr>
          <p:nvPr>
            <p:ph type="pic" sz="quarter" idx="10" hasCustomPrompt="1"/>
          </p:nvPr>
        </p:nvSpPr>
        <p:spPr>
          <a:xfrm>
            <a:off x="5304155" y="2147079"/>
            <a:ext cx="3054096" cy="2560320"/>
          </a:xfrm>
          <a:prstGeom prst="rect">
            <a:avLst/>
          </a:prstGeom>
          <a:pattFill prst="wdDnDiag">
            <a:fgClr>
              <a:schemeClr val="tx1">
                <a:lumMod val="25000"/>
                <a:lumOff val="75000"/>
              </a:schemeClr>
            </a:fgClr>
            <a:bgClr>
              <a:schemeClr val="bg1"/>
            </a:bgClr>
          </a:pattFill>
        </p:spPr>
        <p:txBody>
          <a:bodyPr anchor="ctr"/>
          <a:lstStyle>
            <a:lvl1pPr algn="ctr">
              <a:buNone/>
              <a:defRPr sz="2000"/>
            </a:lvl1pPr>
          </a:lstStyle>
          <a:p>
            <a:r>
              <a:rPr lang="en-US" dirty="0"/>
              <a:t>Insert your imager here</a:t>
            </a:r>
          </a:p>
        </p:txBody>
      </p:sp>
      <p:sp>
        <p:nvSpPr>
          <p:cNvPr id="10" name="Picture Placeholder 6">
            <a:extLst>
              <a:ext uri="{FF2B5EF4-FFF2-40B4-BE49-F238E27FC236}">
                <a16:creationId xmlns:a16="http://schemas.microsoft.com/office/drawing/2014/main" id="{6DA438E7-92B4-4EF9-BC1F-B4F9A7E1D477}"/>
              </a:ext>
            </a:extLst>
          </p:cNvPr>
          <p:cNvSpPr>
            <a:spLocks noGrp="1"/>
          </p:cNvSpPr>
          <p:nvPr>
            <p:ph type="pic" sz="quarter" idx="11" hasCustomPrompt="1"/>
          </p:nvPr>
        </p:nvSpPr>
        <p:spPr>
          <a:xfrm>
            <a:off x="8686140" y="2147079"/>
            <a:ext cx="3054096" cy="2560320"/>
          </a:xfrm>
          <a:prstGeom prst="rect">
            <a:avLst/>
          </a:prstGeom>
          <a:pattFill prst="wdDnDiag">
            <a:fgClr>
              <a:schemeClr val="tx1">
                <a:lumMod val="25000"/>
                <a:lumOff val="75000"/>
              </a:schemeClr>
            </a:fgClr>
            <a:bgClr>
              <a:schemeClr val="bg1"/>
            </a:bgClr>
          </a:pattFill>
        </p:spPr>
        <p:txBody>
          <a:bodyPr anchor="ctr"/>
          <a:lstStyle>
            <a:lvl1pPr algn="ctr">
              <a:buNone/>
              <a:defRPr sz="2000"/>
            </a:lvl1pPr>
          </a:lstStyle>
          <a:p>
            <a:r>
              <a:rPr lang="en-US" dirty="0"/>
              <a:t>Insert your imager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156810583"/>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preserve="1" userDrawn="1">
  <p:cSld name="1_Testimonial Three Images">
    <p:spTree>
      <p:nvGrpSpPr>
        <p:cNvPr id="1" name=""/>
        <p:cNvGrpSpPr/>
        <p:nvPr/>
      </p:nvGrpSpPr>
      <p:grpSpPr>
        <a:xfrm>
          <a:off x="0" y="0"/>
          <a:ext cx="0" cy="0"/>
          <a:chOff x="0" y="0"/>
          <a:chExt cx="0" cy="0"/>
        </a:xfrm>
      </p:grpSpPr>
      <p:sp>
        <p:nvSpPr>
          <p:cNvPr id="27" name="Picture Placeholder 8">
            <a:extLst>
              <a:ext uri="{FF2B5EF4-FFF2-40B4-BE49-F238E27FC236}">
                <a16:creationId xmlns:a16="http://schemas.microsoft.com/office/drawing/2014/main" id="{64E5591F-C2D7-42D3-B32B-89B5F17DE322}"/>
              </a:ext>
            </a:extLst>
          </p:cNvPr>
          <p:cNvSpPr>
            <a:spLocks noGrp="1"/>
          </p:cNvSpPr>
          <p:nvPr>
            <p:ph type="pic" sz="quarter" idx="10" hasCustomPrompt="1"/>
          </p:nvPr>
        </p:nvSpPr>
        <p:spPr>
          <a:xfrm>
            <a:off x="834777" y="2216575"/>
            <a:ext cx="1828800" cy="1828800"/>
          </a:xfrm>
          <a:prstGeom prst="ellipse">
            <a:avLst/>
          </a:prstGeom>
          <a:pattFill prst="wdDnDiag">
            <a:fgClr>
              <a:schemeClr val="tx1">
                <a:lumMod val="25000"/>
                <a:lumOff val="75000"/>
              </a:schemeClr>
            </a:fgClr>
            <a:bgClr>
              <a:schemeClr val="bg1"/>
            </a:bgClr>
          </a:pattFill>
          <a:ln w="63500">
            <a:solidFill>
              <a:schemeClr val="accent1"/>
            </a:solidFill>
          </a:ln>
        </p:spPr>
        <p:txBody>
          <a:bodyPr anchor="ctr"/>
          <a:lstStyle>
            <a:lvl1pPr algn="ctr">
              <a:buNone/>
              <a:defRPr sz="1200"/>
            </a:lvl1pPr>
          </a:lstStyle>
          <a:p>
            <a:r>
              <a:rPr lang="en-US" dirty="0"/>
              <a:t>Insert your image here</a:t>
            </a:r>
          </a:p>
        </p:txBody>
      </p:sp>
      <p:sp>
        <p:nvSpPr>
          <p:cNvPr id="28" name="Picture Placeholder 8">
            <a:extLst>
              <a:ext uri="{FF2B5EF4-FFF2-40B4-BE49-F238E27FC236}">
                <a16:creationId xmlns:a16="http://schemas.microsoft.com/office/drawing/2014/main" id="{1CA33253-B482-4710-B68E-A839F02D34F4}"/>
              </a:ext>
            </a:extLst>
          </p:cNvPr>
          <p:cNvSpPr>
            <a:spLocks noGrp="1"/>
          </p:cNvSpPr>
          <p:nvPr>
            <p:ph type="pic" sz="quarter" idx="11" hasCustomPrompt="1"/>
          </p:nvPr>
        </p:nvSpPr>
        <p:spPr>
          <a:xfrm>
            <a:off x="3013764" y="2216575"/>
            <a:ext cx="1828800" cy="1828800"/>
          </a:xfrm>
          <a:prstGeom prst="ellipse">
            <a:avLst/>
          </a:prstGeom>
          <a:pattFill prst="wdDnDiag">
            <a:fgClr>
              <a:schemeClr val="tx1">
                <a:lumMod val="25000"/>
                <a:lumOff val="75000"/>
              </a:schemeClr>
            </a:fgClr>
            <a:bgClr>
              <a:schemeClr val="bg1"/>
            </a:bgClr>
          </a:pattFill>
          <a:ln w="63500">
            <a:solidFill>
              <a:schemeClr val="accent2"/>
            </a:solidFill>
          </a:ln>
        </p:spPr>
        <p:txBody>
          <a:bodyPr anchor="ctr"/>
          <a:lstStyle>
            <a:lvl1pPr algn="ctr">
              <a:buNone/>
              <a:defRPr sz="1200"/>
            </a:lvl1pPr>
          </a:lstStyle>
          <a:p>
            <a:r>
              <a:rPr lang="en-US" dirty="0"/>
              <a:t>Insert your image here</a:t>
            </a:r>
          </a:p>
        </p:txBody>
      </p:sp>
      <p:sp>
        <p:nvSpPr>
          <p:cNvPr id="29" name="Picture Placeholder 8">
            <a:extLst>
              <a:ext uri="{FF2B5EF4-FFF2-40B4-BE49-F238E27FC236}">
                <a16:creationId xmlns:a16="http://schemas.microsoft.com/office/drawing/2014/main" id="{3E1F0B7F-B1AA-40AD-9822-07A4E53B7341}"/>
              </a:ext>
            </a:extLst>
          </p:cNvPr>
          <p:cNvSpPr>
            <a:spLocks noGrp="1"/>
          </p:cNvSpPr>
          <p:nvPr>
            <p:ph type="pic" sz="quarter" idx="12" hasCustomPrompt="1"/>
          </p:nvPr>
        </p:nvSpPr>
        <p:spPr>
          <a:xfrm>
            <a:off x="5192751" y="2216575"/>
            <a:ext cx="1828800" cy="1828800"/>
          </a:xfrm>
          <a:prstGeom prst="ellipse">
            <a:avLst/>
          </a:prstGeom>
          <a:pattFill prst="wdDnDiag">
            <a:fgClr>
              <a:schemeClr val="tx1">
                <a:lumMod val="25000"/>
                <a:lumOff val="75000"/>
              </a:schemeClr>
            </a:fgClr>
            <a:bgClr>
              <a:schemeClr val="bg1"/>
            </a:bgClr>
          </a:pattFill>
          <a:ln w="63500">
            <a:solidFill>
              <a:schemeClr val="accent3"/>
            </a:solidFill>
          </a:ln>
        </p:spPr>
        <p:txBody>
          <a:bodyPr anchor="ctr"/>
          <a:lstStyle>
            <a:lvl1pPr algn="ctr">
              <a:buNone/>
              <a:defRPr sz="1200"/>
            </a:lvl1pPr>
          </a:lstStyle>
          <a:p>
            <a:r>
              <a:rPr lang="en-US" dirty="0"/>
              <a:t>Insert your image here</a:t>
            </a:r>
          </a:p>
        </p:txBody>
      </p:sp>
      <p:sp>
        <p:nvSpPr>
          <p:cNvPr id="30" name="Picture Placeholder 8">
            <a:extLst>
              <a:ext uri="{FF2B5EF4-FFF2-40B4-BE49-F238E27FC236}">
                <a16:creationId xmlns:a16="http://schemas.microsoft.com/office/drawing/2014/main" id="{D27323BF-97A3-45F1-BDF3-EA3ECA79C861}"/>
              </a:ext>
            </a:extLst>
          </p:cNvPr>
          <p:cNvSpPr>
            <a:spLocks noGrp="1"/>
          </p:cNvSpPr>
          <p:nvPr>
            <p:ph type="pic" sz="quarter" idx="13" hasCustomPrompt="1"/>
          </p:nvPr>
        </p:nvSpPr>
        <p:spPr>
          <a:xfrm>
            <a:off x="7371738" y="2216575"/>
            <a:ext cx="1828800" cy="1828800"/>
          </a:xfrm>
          <a:prstGeom prst="ellipse">
            <a:avLst/>
          </a:prstGeom>
          <a:pattFill prst="wdDnDiag">
            <a:fgClr>
              <a:schemeClr val="tx1">
                <a:lumMod val="25000"/>
                <a:lumOff val="75000"/>
              </a:schemeClr>
            </a:fgClr>
            <a:bgClr>
              <a:schemeClr val="bg1"/>
            </a:bgClr>
          </a:pattFill>
          <a:ln w="63500">
            <a:solidFill>
              <a:schemeClr val="accent4"/>
            </a:solidFill>
          </a:ln>
        </p:spPr>
        <p:txBody>
          <a:bodyPr anchor="ctr"/>
          <a:lstStyle>
            <a:lvl1pPr algn="ctr">
              <a:buNone/>
              <a:defRPr sz="1200"/>
            </a:lvl1pPr>
          </a:lstStyle>
          <a:p>
            <a:r>
              <a:rPr lang="en-US" dirty="0"/>
              <a:t>Insert your image here</a:t>
            </a:r>
          </a:p>
        </p:txBody>
      </p:sp>
      <p:sp>
        <p:nvSpPr>
          <p:cNvPr id="31" name="Picture Placeholder 8">
            <a:extLst>
              <a:ext uri="{FF2B5EF4-FFF2-40B4-BE49-F238E27FC236}">
                <a16:creationId xmlns:a16="http://schemas.microsoft.com/office/drawing/2014/main" id="{05051A70-AA46-49C9-AE82-61CC58300A82}"/>
              </a:ext>
            </a:extLst>
          </p:cNvPr>
          <p:cNvSpPr>
            <a:spLocks noGrp="1"/>
          </p:cNvSpPr>
          <p:nvPr>
            <p:ph type="pic" sz="quarter" idx="14" hasCustomPrompt="1"/>
          </p:nvPr>
        </p:nvSpPr>
        <p:spPr>
          <a:xfrm>
            <a:off x="9550725" y="2216575"/>
            <a:ext cx="1828800" cy="1828800"/>
          </a:xfrm>
          <a:prstGeom prst="ellipse">
            <a:avLst/>
          </a:prstGeom>
          <a:pattFill prst="wdDnDiag">
            <a:fgClr>
              <a:schemeClr val="tx1">
                <a:lumMod val="25000"/>
                <a:lumOff val="75000"/>
              </a:schemeClr>
            </a:fgClr>
            <a:bgClr>
              <a:schemeClr val="bg1"/>
            </a:bgClr>
          </a:pattFill>
          <a:ln w="63500">
            <a:solidFill>
              <a:schemeClr val="accent5"/>
            </a:solidFill>
          </a:ln>
        </p:spPr>
        <p:txBody>
          <a:bodyPr anchor="ctr"/>
          <a:lstStyle>
            <a:lvl1pPr algn="ctr">
              <a:buNone/>
              <a:defRPr sz="1200"/>
            </a:lvl1pPr>
          </a:lstStyle>
          <a:p>
            <a:r>
              <a:rPr lang="en-US" dirty="0"/>
              <a:t>Insert your image here</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935054132"/>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preserve="1" userDrawn="1">
  <p:cSld name="Pricing with Image">
    <p:spTree>
      <p:nvGrpSpPr>
        <p:cNvPr id="1" name=""/>
        <p:cNvGrpSpPr/>
        <p:nvPr/>
      </p:nvGrpSpPr>
      <p:grpSpPr>
        <a:xfrm>
          <a:off x="0" y="0"/>
          <a:ext cx="0" cy="0"/>
          <a:chOff x="0" y="0"/>
          <a:chExt cx="0" cy="0"/>
        </a:xfrm>
      </p:grpSpPr>
      <p:sp>
        <p:nvSpPr>
          <p:cNvPr id="9" name="Picture Placeholder 5">
            <a:extLst>
              <a:ext uri="{FF2B5EF4-FFF2-40B4-BE49-F238E27FC236}">
                <a16:creationId xmlns:a16="http://schemas.microsoft.com/office/drawing/2014/main" id="{778EB52D-C2E9-4133-8926-5B838661C270}"/>
              </a:ext>
            </a:extLst>
          </p:cNvPr>
          <p:cNvSpPr>
            <a:spLocks noGrp="1"/>
          </p:cNvSpPr>
          <p:nvPr>
            <p:ph type="pic" sz="quarter" idx="12" hasCustomPrompt="1"/>
          </p:nvPr>
        </p:nvSpPr>
        <p:spPr>
          <a:xfrm>
            <a:off x="1156402" y="1711428"/>
            <a:ext cx="2666361" cy="13924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
        <p:nvSpPr>
          <p:cNvPr id="12" name="Title 1">
            <a:extLst>
              <a:ext uri="{FF2B5EF4-FFF2-40B4-BE49-F238E27FC236}">
                <a16:creationId xmlns:a16="http://schemas.microsoft.com/office/drawing/2014/main" id="{27D6F64E-3E52-440A-810A-A47C67F52A69}"/>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3" name="Subtitle 2">
            <a:extLst>
              <a:ext uri="{FF2B5EF4-FFF2-40B4-BE49-F238E27FC236}">
                <a16:creationId xmlns:a16="http://schemas.microsoft.com/office/drawing/2014/main" id="{D3AC36FE-D418-425D-9A59-C2092509045E}"/>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8" name="Picture Placeholder 5">
            <a:extLst>
              <a:ext uri="{FF2B5EF4-FFF2-40B4-BE49-F238E27FC236}">
                <a16:creationId xmlns:a16="http://schemas.microsoft.com/office/drawing/2014/main" id="{0C2304E7-757B-4115-91BB-CB97A7ED7050}"/>
              </a:ext>
            </a:extLst>
          </p:cNvPr>
          <p:cNvSpPr>
            <a:spLocks noGrp="1"/>
          </p:cNvSpPr>
          <p:nvPr>
            <p:ph type="pic" sz="quarter" idx="13" hasCustomPrompt="1"/>
          </p:nvPr>
        </p:nvSpPr>
        <p:spPr>
          <a:xfrm>
            <a:off x="4762819" y="1711428"/>
            <a:ext cx="2666361" cy="13924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
        <p:nvSpPr>
          <p:cNvPr id="14" name="Picture Placeholder 5">
            <a:extLst>
              <a:ext uri="{FF2B5EF4-FFF2-40B4-BE49-F238E27FC236}">
                <a16:creationId xmlns:a16="http://schemas.microsoft.com/office/drawing/2014/main" id="{070EF3AC-D2D6-40D2-9D3B-8B6F3C077E7A}"/>
              </a:ext>
            </a:extLst>
          </p:cNvPr>
          <p:cNvSpPr>
            <a:spLocks noGrp="1"/>
          </p:cNvSpPr>
          <p:nvPr>
            <p:ph type="pic" sz="quarter" idx="14" hasCustomPrompt="1"/>
          </p:nvPr>
        </p:nvSpPr>
        <p:spPr>
          <a:xfrm>
            <a:off x="8369236" y="1711428"/>
            <a:ext cx="2666361" cy="13924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275731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lant Image - team">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017EF56-0B7F-4B44-8B44-C283C04C9854}"/>
              </a:ext>
            </a:extLst>
          </p:cNvPr>
          <p:cNvSpPr>
            <a:spLocks noGrp="1"/>
          </p:cNvSpPr>
          <p:nvPr>
            <p:ph type="pic" sz="quarter" idx="11" hasCustomPrompt="1"/>
          </p:nvPr>
        </p:nvSpPr>
        <p:spPr>
          <a:xfrm>
            <a:off x="4669942" y="0"/>
            <a:ext cx="7522058" cy="6858000"/>
          </a:xfrm>
          <a:custGeom>
            <a:avLst/>
            <a:gdLst>
              <a:gd name="connsiteX0" fmla="*/ 2841201 w 7522058"/>
              <a:gd name="connsiteY0" fmla="*/ 0 h 6858000"/>
              <a:gd name="connsiteX1" fmla="*/ 7522058 w 7522058"/>
              <a:gd name="connsiteY1" fmla="*/ 0 h 6858000"/>
              <a:gd name="connsiteX2" fmla="*/ 7522058 w 7522058"/>
              <a:gd name="connsiteY2" fmla="*/ 6858000 h 6858000"/>
              <a:gd name="connsiteX3" fmla="*/ 0 w 752205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522058" h="6858000">
                <a:moveTo>
                  <a:pt x="2841201" y="0"/>
                </a:moveTo>
                <a:lnTo>
                  <a:pt x="7522058" y="0"/>
                </a:lnTo>
                <a:lnTo>
                  <a:pt x="7522058" y="6858000"/>
                </a:lnTo>
                <a:lnTo>
                  <a:pt x="0" y="6858000"/>
                </a:ln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4080826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 images - circle - team">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560615"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2683329"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6043"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6928757"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9051471"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5730265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806043" y="11881344"/>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806043" y="6320959"/>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296000"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806043" y="90648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806043" y="14697816"/>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334923528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age with Image 2">
    <p:spTree>
      <p:nvGrpSpPr>
        <p:cNvPr id="1" name=""/>
        <p:cNvGrpSpPr/>
        <p:nvPr/>
      </p:nvGrpSpPr>
      <p:grpSpPr>
        <a:xfrm>
          <a:off x="0" y="0"/>
          <a:ext cx="0" cy="0"/>
          <a:chOff x="0" y="0"/>
          <a:chExt cx="0" cy="0"/>
        </a:xfrm>
      </p:grpSpPr>
      <p:sp>
        <p:nvSpPr>
          <p:cNvPr id="3" name="Picture Placeholder 7">
            <a:extLst>
              <a:ext uri="{FF2B5EF4-FFF2-40B4-BE49-F238E27FC236}">
                <a16:creationId xmlns:a16="http://schemas.microsoft.com/office/drawing/2014/main" id="{B4F4CA74-FF97-442F-BAA1-F965D0122B0D}"/>
              </a:ext>
            </a:extLst>
          </p:cNvPr>
          <p:cNvSpPr>
            <a:spLocks noGrp="1"/>
          </p:cNvSpPr>
          <p:nvPr>
            <p:ph type="pic" sz="quarter" idx="11" hasCustomPrompt="1"/>
          </p:nvPr>
        </p:nvSpPr>
        <p:spPr>
          <a:xfrm>
            <a:off x="8258628" y="0"/>
            <a:ext cx="3933371"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22010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806043" y="9087344"/>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295357"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4757" y="-2051282"/>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806043" y="632808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806043" y="11903816"/>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3115479539"/>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806043" y="6383300"/>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804757" y="-2106500"/>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4757" y="-4924258"/>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295357"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806043" y="91997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2898448724"/>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295357"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804757" y="-4922972"/>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4757" y="-7740730"/>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804757" y="-2105214"/>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806043" y="6382014"/>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1862318614"/>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805400" y="-2142900"/>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804757" y="-7850023"/>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4757" y="-10667781"/>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804757" y="-5032265"/>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296000"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1225044020"/>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rganization Chart 1">
    <p:spTree>
      <p:nvGrpSpPr>
        <p:cNvPr id="1" name=""/>
        <p:cNvGrpSpPr/>
        <p:nvPr/>
      </p:nvGrpSpPr>
      <p:grpSpPr>
        <a:xfrm>
          <a:off x="0" y="0"/>
          <a:ext cx="0" cy="0"/>
          <a:chOff x="0" y="0"/>
          <a:chExt cx="0" cy="0"/>
        </a:xfrm>
      </p:grpSpPr>
      <p:sp>
        <p:nvSpPr>
          <p:cNvPr id="28" name="Picture Placeholder 8">
            <a:extLst>
              <a:ext uri="{FF2B5EF4-FFF2-40B4-BE49-F238E27FC236}">
                <a16:creationId xmlns:a16="http://schemas.microsoft.com/office/drawing/2014/main" id="{250317C6-C772-449B-9F9F-CE0F985FFB6C}"/>
              </a:ext>
            </a:extLst>
          </p:cNvPr>
          <p:cNvSpPr>
            <a:spLocks noGrp="1"/>
          </p:cNvSpPr>
          <p:nvPr>
            <p:ph type="pic" sz="quarter" idx="14" hasCustomPrompt="1"/>
          </p:nvPr>
        </p:nvSpPr>
        <p:spPr>
          <a:xfrm>
            <a:off x="4475480" y="264160"/>
            <a:ext cx="1078992" cy="107899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1"/>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9" name="Picture Placeholder 8">
            <a:extLst>
              <a:ext uri="{FF2B5EF4-FFF2-40B4-BE49-F238E27FC236}">
                <a16:creationId xmlns:a16="http://schemas.microsoft.com/office/drawing/2014/main" id="{50FF9DA8-2939-47D5-859E-0ACC3CAD4E05}"/>
              </a:ext>
            </a:extLst>
          </p:cNvPr>
          <p:cNvSpPr>
            <a:spLocks noGrp="1"/>
          </p:cNvSpPr>
          <p:nvPr>
            <p:ph type="pic" sz="quarter" idx="15" hasCustomPrompt="1"/>
          </p:nvPr>
        </p:nvSpPr>
        <p:spPr>
          <a:xfrm>
            <a:off x="744728" y="2032000"/>
            <a:ext cx="1078992" cy="107899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2"/>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0" name="Picture Placeholder 8">
            <a:extLst>
              <a:ext uri="{FF2B5EF4-FFF2-40B4-BE49-F238E27FC236}">
                <a16:creationId xmlns:a16="http://schemas.microsoft.com/office/drawing/2014/main" id="{4A85D495-D266-41F1-9A85-20780DF01514}"/>
              </a:ext>
            </a:extLst>
          </p:cNvPr>
          <p:cNvSpPr>
            <a:spLocks noGrp="1"/>
          </p:cNvSpPr>
          <p:nvPr>
            <p:ph type="pic" sz="quarter" idx="16" hasCustomPrompt="1"/>
          </p:nvPr>
        </p:nvSpPr>
        <p:spPr>
          <a:xfrm>
            <a:off x="4480560" y="2029969"/>
            <a:ext cx="1078992" cy="107899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2"/>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1" name="Picture Placeholder 8">
            <a:extLst>
              <a:ext uri="{FF2B5EF4-FFF2-40B4-BE49-F238E27FC236}">
                <a16:creationId xmlns:a16="http://schemas.microsoft.com/office/drawing/2014/main" id="{0246F8D1-6FCD-4631-821B-6C370F2743BC}"/>
              </a:ext>
            </a:extLst>
          </p:cNvPr>
          <p:cNvSpPr>
            <a:spLocks noGrp="1"/>
          </p:cNvSpPr>
          <p:nvPr>
            <p:ph type="pic" sz="quarter" idx="17" hasCustomPrompt="1"/>
          </p:nvPr>
        </p:nvSpPr>
        <p:spPr>
          <a:xfrm>
            <a:off x="8216392" y="2027938"/>
            <a:ext cx="1078992" cy="107899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2"/>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2" name="Picture Placeholder 8">
            <a:extLst>
              <a:ext uri="{FF2B5EF4-FFF2-40B4-BE49-F238E27FC236}">
                <a16:creationId xmlns:a16="http://schemas.microsoft.com/office/drawing/2014/main" id="{29323EEF-F059-4662-B4AA-C5B595CC0678}"/>
              </a:ext>
            </a:extLst>
          </p:cNvPr>
          <p:cNvSpPr>
            <a:spLocks noGrp="1"/>
          </p:cNvSpPr>
          <p:nvPr>
            <p:ph type="pic" sz="quarter" idx="18" hasCustomPrompt="1"/>
          </p:nvPr>
        </p:nvSpPr>
        <p:spPr>
          <a:xfrm>
            <a:off x="1549400" y="3426969"/>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3" name="Picture Placeholder 8">
            <a:extLst>
              <a:ext uri="{FF2B5EF4-FFF2-40B4-BE49-F238E27FC236}">
                <a16:creationId xmlns:a16="http://schemas.microsoft.com/office/drawing/2014/main" id="{06A90917-5119-49EF-AFD1-AF8E2644F4B3}"/>
              </a:ext>
            </a:extLst>
          </p:cNvPr>
          <p:cNvSpPr>
            <a:spLocks noGrp="1"/>
          </p:cNvSpPr>
          <p:nvPr>
            <p:ph type="pic" sz="quarter" idx="19" hasCustomPrompt="1"/>
          </p:nvPr>
        </p:nvSpPr>
        <p:spPr>
          <a:xfrm>
            <a:off x="1549400" y="4571996"/>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4" name="Picture Placeholder 8">
            <a:extLst>
              <a:ext uri="{FF2B5EF4-FFF2-40B4-BE49-F238E27FC236}">
                <a16:creationId xmlns:a16="http://schemas.microsoft.com/office/drawing/2014/main" id="{709EF0DF-BB8F-453F-B2F1-970DC543DE2C}"/>
              </a:ext>
            </a:extLst>
          </p:cNvPr>
          <p:cNvSpPr>
            <a:spLocks noGrp="1"/>
          </p:cNvSpPr>
          <p:nvPr>
            <p:ph type="pic" sz="quarter" idx="20" hasCustomPrompt="1"/>
          </p:nvPr>
        </p:nvSpPr>
        <p:spPr>
          <a:xfrm>
            <a:off x="1549400" y="5717023"/>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5" name="Picture Placeholder 8">
            <a:extLst>
              <a:ext uri="{FF2B5EF4-FFF2-40B4-BE49-F238E27FC236}">
                <a16:creationId xmlns:a16="http://schemas.microsoft.com/office/drawing/2014/main" id="{8C4399B8-A079-445D-BC01-7B441E8B9D9B}"/>
              </a:ext>
            </a:extLst>
          </p:cNvPr>
          <p:cNvSpPr>
            <a:spLocks noGrp="1"/>
          </p:cNvSpPr>
          <p:nvPr>
            <p:ph type="pic" sz="quarter" idx="21" hasCustomPrompt="1"/>
          </p:nvPr>
        </p:nvSpPr>
        <p:spPr>
          <a:xfrm>
            <a:off x="5274751" y="3424938"/>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6" name="Picture Placeholder 8">
            <a:extLst>
              <a:ext uri="{FF2B5EF4-FFF2-40B4-BE49-F238E27FC236}">
                <a16:creationId xmlns:a16="http://schemas.microsoft.com/office/drawing/2014/main" id="{9D25FD18-84AF-432B-8167-EE17B21F7C8C}"/>
              </a:ext>
            </a:extLst>
          </p:cNvPr>
          <p:cNvSpPr>
            <a:spLocks noGrp="1"/>
          </p:cNvSpPr>
          <p:nvPr>
            <p:ph type="pic" sz="quarter" idx="22" hasCustomPrompt="1"/>
          </p:nvPr>
        </p:nvSpPr>
        <p:spPr>
          <a:xfrm>
            <a:off x="5274751" y="4569965"/>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7" name="Picture Placeholder 8">
            <a:extLst>
              <a:ext uri="{FF2B5EF4-FFF2-40B4-BE49-F238E27FC236}">
                <a16:creationId xmlns:a16="http://schemas.microsoft.com/office/drawing/2014/main" id="{BD518740-B79D-4024-923C-A9906DD7A0BB}"/>
              </a:ext>
            </a:extLst>
          </p:cNvPr>
          <p:cNvSpPr>
            <a:spLocks noGrp="1"/>
          </p:cNvSpPr>
          <p:nvPr>
            <p:ph type="pic" sz="quarter" idx="23" hasCustomPrompt="1"/>
          </p:nvPr>
        </p:nvSpPr>
        <p:spPr>
          <a:xfrm>
            <a:off x="5274751" y="5714992"/>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8" name="Picture Placeholder 8">
            <a:extLst>
              <a:ext uri="{FF2B5EF4-FFF2-40B4-BE49-F238E27FC236}">
                <a16:creationId xmlns:a16="http://schemas.microsoft.com/office/drawing/2014/main" id="{E1CED3D6-E200-4BDA-B9A6-A7D3B9D39CFC}"/>
              </a:ext>
            </a:extLst>
          </p:cNvPr>
          <p:cNvSpPr>
            <a:spLocks noGrp="1"/>
          </p:cNvSpPr>
          <p:nvPr>
            <p:ph type="pic" sz="quarter" idx="24" hasCustomPrompt="1"/>
          </p:nvPr>
        </p:nvSpPr>
        <p:spPr>
          <a:xfrm>
            <a:off x="9000102" y="3422907"/>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9" name="Picture Placeholder 8">
            <a:extLst>
              <a:ext uri="{FF2B5EF4-FFF2-40B4-BE49-F238E27FC236}">
                <a16:creationId xmlns:a16="http://schemas.microsoft.com/office/drawing/2014/main" id="{A0B90ED8-4771-4D59-830A-DEC3ECB1D826}"/>
              </a:ext>
            </a:extLst>
          </p:cNvPr>
          <p:cNvSpPr>
            <a:spLocks noGrp="1"/>
          </p:cNvSpPr>
          <p:nvPr>
            <p:ph type="pic" sz="quarter" idx="25" hasCustomPrompt="1"/>
          </p:nvPr>
        </p:nvSpPr>
        <p:spPr>
          <a:xfrm>
            <a:off x="9000102" y="4567934"/>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40" name="Picture Placeholder 8">
            <a:extLst>
              <a:ext uri="{FF2B5EF4-FFF2-40B4-BE49-F238E27FC236}">
                <a16:creationId xmlns:a16="http://schemas.microsoft.com/office/drawing/2014/main" id="{790815C2-8DA4-4AD0-B5E4-C75298846B19}"/>
              </a:ext>
            </a:extLst>
          </p:cNvPr>
          <p:cNvSpPr>
            <a:spLocks noGrp="1"/>
          </p:cNvSpPr>
          <p:nvPr>
            <p:ph type="pic" sz="quarter" idx="26" hasCustomPrompt="1"/>
          </p:nvPr>
        </p:nvSpPr>
        <p:spPr>
          <a:xfrm>
            <a:off x="9000102" y="5712961"/>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Tree>
    <p:extLst>
      <p:ext uri="{BB962C8B-B14F-4D97-AF65-F5344CB8AC3E}">
        <p14:creationId xmlns:p14="http://schemas.microsoft.com/office/powerpoint/2010/main" val="33148721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Organization Chart 2">
    <p:spTree>
      <p:nvGrpSpPr>
        <p:cNvPr id="1" name=""/>
        <p:cNvGrpSpPr/>
        <p:nvPr/>
      </p:nvGrpSpPr>
      <p:grpSpPr>
        <a:xfrm>
          <a:off x="0" y="0"/>
          <a:ext cx="0" cy="0"/>
          <a:chOff x="0" y="0"/>
          <a:chExt cx="0" cy="0"/>
        </a:xfrm>
      </p:grpSpPr>
      <p:sp>
        <p:nvSpPr>
          <p:cNvPr id="47" name="Picture Placeholder 8">
            <a:extLst>
              <a:ext uri="{FF2B5EF4-FFF2-40B4-BE49-F238E27FC236}">
                <a16:creationId xmlns:a16="http://schemas.microsoft.com/office/drawing/2014/main" id="{48FE0B49-438A-4697-BED4-A1DA446CC006}"/>
              </a:ext>
            </a:extLst>
          </p:cNvPr>
          <p:cNvSpPr>
            <a:spLocks noGrp="1"/>
          </p:cNvSpPr>
          <p:nvPr>
            <p:ph type="pic" sz="quarter" idx="14" hasCustomPrompt="1"/>
          </p:nvPr>
        </p:nvSpPr>
        <p:spPr>
          <a:xfrm>
            <a:off x="895096" y="2712720"/>
            <a:ext cx="1152144" cy="115214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48" name="Picture Placeholder 8">
            <a:extLst>
              <a:ext uri="{FF2B5EF4-FFF2-40B4-BE49-F238E27FC236}">
                <a16:creationId xmlns:a16="http://schemas.microsoft.com/office/drawing/2014/main" id="{19E73588-671A-4158-BC02-A3E6DF6A05D4}"/>
              </a:ext>
            </a:extLst>
          </p:cNvPr>
          <p:cNvSpPr>
            <a:spLocks noGrp="1"/>
          </p:cNvSpPr>
          <p:nvPr>
            <p:ph type="pic" sz="quarter" idx="15" hasCustomPrompt="1"/>
          </p:nvPr>
        </p:nvSpPr>
        <p:spPr>
          <a:xfrm>
            <a:off x="3436602" y="61212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49" name="Picture Placeholder 8">
            <a:extLst>
              <a:ext uri="{FF2B5EF4-FFF2-40B4-BE49-F238E27FC236}">
                <a16:creationId xmlns:a16="http://schemas.microsoft.com/office/drawing/2014/main" id="{019C69FD-6D54-43F3-8A91-093401B05FF5}"/>
              </a:ext>
            </a:extLst>
          </p:cNvPr>
          <p:cNvSpPr>
            <a:spLocks noGrp="1"/>
          </p:cNvSpPr>
          <p:nvPr>
            <p:ph type="pic" sz="quarter" idx="16" hasCustomPrompt="1"/>
          </p:nvPr>
        </p:nvSpPr>
        <p:spPr>
          <a:xfrm>
            <a:off x="3436602" y="2835553"/>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0" name="Picture Placeholder 8">
            <a:extLst>
              <a:ext uri="{FF2B5EF4-FFF2-40B4-BE49-F238E27FC236}">
                <a16:creationId xmlns:a16="http://schemas.microsoft.com/office/drawing/2014/main" id="{66CC4F92-5AFE-4CF9-A858-79C8C04DF2F1}"/>
              </a:ext>
            </a:extLst>
          </p:cNvPr>
          <p:cNvSpPr>
            <a:spLocks noGrp="1"/>
          </p:cNvSpPr>
          <p:nvPr>
            <p:ph type="pic" sz="quarter" idx="17" hasCustomPrompt="1"/>
          </p:nvPr>
        </p:nvSpPr>
        <p:spPr>
          <a:xfrm>
            <a:off x="3436602" y="494438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1" name="Picture Placeholder 8">
            <a:extLst>
              <a:ext uri="{FF2B5EF4-FFF2-40B4-BE49-F238E27FC236}">
                <a16:creationId xmlns:a16="http://schemas.microsoft.com/office/drawing/2014/main" id="{7352C0B4-6ECC-4BF3-A489-F8E154CAD560}"/>
              </a:ext>
            </a:extLst>
          </p:cNvPr>
          <p:cNvSpPr>
            <a:spLocks noGrp="1"/>
          </p:cNvSpPr>
          <p:nvPr>
            <p:ph type="pic" sz="quarter" idx="18" hasCustomPrompt="1"/>
          </p:nvPr>
        </p:nvSpPr>
        <p:spPr>
          <a:xfrm>
            <a:off x="6212278" y="61212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2" name="Picture Placeholder 8">
            <a:extLst>
              <a:ext uri="{FF2B5EF4-FFF2-40B4-BE49-F238E27FC236}">
                <a16:creationId xmlns:a16="http://schemas.microsoft.com/office/drawing/2014/main" id="{80DC32B0-0114-446B-ACE8-F474BA49414F}"/>
              </a:ext>
            </a:extLst>
          </p:cNvPr>
          <p:cNvSpPr>
            <a:spLocks noGrp="1"/>
          </p:cNvSpPr>
          <p:nvPr>
            <p:ph type="pic" sz="quarter" idx="19" hasCustomPrompt="1"/>
          </p:nvPr>
        </p:nvSpPr>
        <p:spPr>
          <a:xfrm>
            <a:off x="6212278" y="2835553"/>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3" name="Picture Placeholder 8">
            <a:extLst>
              <a:ext uri="{FF2B5EF4-FFF2-40B4-BE49-F238E27FC236}">
                <a16:creationId xmlns:a16="http://schemas.microsoft.com/office/drawing/2014/main" id="{897F5626-2AEF-4FE4-B7EB-6926B7610772}"/>
              </a:ext>
            </a:extLst>
          </p:cNvPr>
          <p:cNvSpPr>
            <a:spLocks noGrp="1"/>
          </p:cNvSpPr>
          <p:nvPr>
            <p:ph type="pic" sz="quarter" idx="20" hasCustomPrompt="1"/>
          </p:nvPr>
        </p:nvSpPr>
        <p:spPr>
          <a:xfrm>
            <a:off x="6212278" y="494438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4" name="Picture Placeholder 8">
            <a:extLst>
              <a:ext uri="{FF2B5EF4-FFF2-40B4-BE49-F238E27FC236}">
                <a16:creationId xmlns:a16="http://schemas.microsoft.com/office/drawing/2014/main" id="{66E477BA-9A6F-485B-8171-9E311CAC58E0}"/>
              </a:ext>
            </a:extLst>
          </p:cNvPr>
          <p:cNvSpPr>
            <a:spLocks noGrp="1"/>
          </p:cNvSpPr>
          <p:nvPr>
            <p:ph type="pic" sz="quarter" idx="21" hasCustomPrompt="1"/>
          </p:nvPr>
        </p:nvSpPr>
        <p:spPr>
          <a:xfrm>
            <a:off x="7788166" y="61212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5" name="Picture Placeholder 8">
            <a:extLst>
              <a:ext uri="{FF2B5EF4-FFF2-40B4-BE49-F238E27FC236}">
                <a16:creationId xmlns:a16="http://schemas.microsoft.com/office/drawing/2014/main" id="{17E5DA01-0A53-4DF2-B657-0113B38C9489}"/>
              </a:ext>
            </a:extLst>
          </p:cNvPr>
          <p:cNvSpPr>
            <a:spLocks noGrp="1"/>
          </p:cNvSpPr>
          <p:nvPr>
            <p:ph type="pic" sz="quarter" idx="22" hasCustomPrompt="1"/>
          </p:nvPr>
        </p:nvSpPr>
        <p:spPr>
          <a:xfrm>
            <a:off x="7788166" y="2835553"/>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6" name="Picture Placeholder 8">
            <a:extLst>
              <a:ext uri="{FF2B5EF4-FFF2-40B4-BE49-F238E27FC236}">
                <a16:creationId xmlns:a16="http://schemas.microsoft.com/office/drawing/2014/main" id="{B0B098FF-B12E-41AB-82AB-9594BCBB8A7B}"/>
              </a:ext>
            </a:extLst>
          </p:cNvPr>
          <p:cNvSpPr>
            <a:spLocks noGrp="1"/>
          </p:cNvSpPr>
          <p:nvPr>
            <p:ph type="pic" sz="quarter" idx="23" hasCustomPrompt="1"/>
          </p:nvPr>
        </p:nvSpPr>
        <p:spPr>
          <a:xfrm>
            <a:off x="7788166" y="494438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7" name="Picture Placeholder 8">
            <a:extLst>
              <a:ext uri="{FF2B5EF4-FFF2-40B4-BE49-F238E27FC236}">
                <a16:creationId xmlns:a16="http://schemas.microsoft.com/office/drawing/2014/main" id="{09B9146E-59CB-4BAA-B709-9B124D784E35}"/>
              </a:ext>
            </a:extLst>
          </p:cNvPr>
          <p:cNvSpPr>
            <a:spLocks noGrp="1"/>
          </p:cNvSpPr>
          <p:nvPr>
            <p:ph type="pic" sz="quarter" idx="24" hasCustomPrompt="1"/>
          </p:nvPr>
        </p:nvSpPr>
        <p:spPr>
          <a:xfrm>
            <a:off x="9364054" y="61212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8" name="Picture Placeholder 8">
            <a:extLst>
              <a:ext uri="{FF2B5EF4-FFF2-40B4-BE49-F238E27FC236}">
                <a16:creationId xmlns:a16="http://schemas.microsoft.com/office/drawing/2014/main" id="{2334E184-F100-455D-A55F-A16261E1BB2F}"/>
              </a:ext>
            </a:extLst>
          </p:cNvPr>
          <p:cNvSpPr>
            <a:spLocks noGrp="1"/>
          </p:cNvSpPr>
          <p:nvPr>
            <p:ph type="pic" sz="quarter" idx="25" hasCustomPrompt="1"/>
          </p:nvPr>
        </p:nvSpPr>
        <p:spPr>
          <a:xfrm>
            <a:off x="9364054" y="2835553"/>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9" name="Picture Placeholder 8">
            <a:extLst>
              <a:ext uri="{FF2B5EF4-FFF2-40B4-BE49-F238E27FC236}">
                <a16:creationId xmlns:a16="http://schemas.microsoft.com/office/drawing/2014/main" id="{3B65DEE2-C210-4A0C-B2A2-4CE4B32F920A}"/>
              </a:ext>
            </a:extLst>
          </p:cNvPr>
          <p:cNvSpPr>
            <a:spLocks noGrp="1"/>
          </p:cNvSpPr>
          <p:nvPr>
            <p:ph type="pic" sz="quarter" idx="26" hasCustomPrompt="1"/>
          </p:nvPr>
        </p:nvSpPr>
        <p:spPr>
          <a:xfrm>
            <a:off x="9364054" y="494438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Tree>
    <p:extLst>
      <p:ext uri="{BB962C8B-B14F-4D97-AF65-F5344CB8AC3E}">
        <p14:creationId xmlns:p14="http://schemas.microsoft.com/office/powerpoint/2010/main" val="41497366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rganization Chart 3">
    <p:spTree>
      <p:nvGrpSpPr>
        <p:cNvPr id="1" name=""/>
        <p:cNvGrpSpPr/>
        <p:nvPr/>
      </p:nvGrpSpPr>
      <p:grpSpPr>
        <a:xfrm>
          <a:off x="0" y="0"/>
          <a:ext cx="0" cy="0"/>
          <a:chOff x="0" y="0"/>
          <a:chExt cx="0" cy="0"/>
        </a:xfrm>
      </p:grpSpPr>
      <p:sp>
        <p:nvSpPr>
          <p:cNvPr id="126" name="Picture Placeholder 8">
            <a:extLst>
              <a:ext uri="{FF2B5EF4-FFF2-40B4-BE49-F238E27FC236}">
                <a16:creationId xmlns:a16="http://schemas.microsoft.com/office/drawing/2014/main" id="{66068FA8-2637-46AD-95C0-31E1D8DB490D}"/>
              </a:ext>
            </a:extLst>
          </p:cNvPr>
          <p:cNvSpPr>
            <a:spLocks noGrp="1"/>
          </p:cNvSpPr>
          <p:nvPr>
            <p:ph type="pic" sz="quarter" idx="14" hasCustomPrompt="1"/>
          </p:nvPr>
        </p:nvSpPr>
        <p:spPr>
          <a:xfrm>
            <a:off x="5334754" y="2686613"/>
            <a:ext cx="1508760" cy="15087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tx1"/>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27" name="Picture Placeholder 8">
            <a:extLst>
              <a:ext uri="{FF2B5EF4-FFF2-40B4-BE49-F238E27FC236}">
                <a16:creationId xmlns:a16="http://schemas.microsoft.com/office/drawing/2014/main" id="{33EF8E77-D2F0-4A06-9177-459D02C24E6F}"/>
              </a:ext>
            </a:extLst>
          </p:cNvPr>
          <p:cNvSpPr>
            <a:spLocks noGrp="1"/>
          </p:cNvSpPr>
          <p:nvPr>
            <p:ph type="pic" sz="quarter" idx="15" hasCustomPrompt="1"/>
          </p:nvPr>
        </p:nvSpPr>
        <p:spPr>
          <a:xfrm>
            <a:off x="3992639" y="1331088"/>
            <a:ext cx="1234440" cy="123444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28" name="Picture Placeholder 8">
            <a:extLst>
              <a:ext uri="{FF2B5EF4-FFF2-40B4-BE49-F238E27FC236}">
                <a16:creationId xmlns:a16="http://schemas.microsoft.com/office/drawing/2014/main" id="{D8BF1074-A2EC-4E50-87D6-E1260C31688D}"/>
              </a:ext>
            </a:extLst>
          </p:cNvPr>
          <p:cNvSpPr>
            <a:spLocks noGrp="1"/>
          </p:cNvSpPr>
          <p:nvPr>
            <p:ph type="pic" sz="quarter" idx="16" hasCustomPrompt="1"/>
          </p:nvPr>
        </p:nvSpPr>
        <p:spPr>
          <a:xfrm>
            <a:off x="6969182" y="1327422"/>
            <a:ext cx="1234440" cy="123444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29" name="Picture Placeholder 8">
            <a:extLst>
              <a:ext uri="{FF2B5EF4-FFF2-40B4-BE49-F238E27FC236}">
                <a16:creationId xmlns:a16="http://schemas.microsoft.com/office/drawing/2014/main" id="{380FDF83-57E5-4728-9924-63E0B5D649B3}"/>
              </a:ext>
            </a:extLst>
          </p:cNvPr>
          <p:cNvSpPr>
            <a:spLocks noGrp="1"/>
          </p:cNvSpPr>
          <p:nvPr>
            <p:ph type="pic" sz="quarter" idx="17" hasCustomPrompt="1"/>
          </p:nvPr>
        </p:nvSpPr>
        <p:spPr>
          <a:xfrm>
            <a:off x="3995276" y="4292471"/>
            <a:ext cx="1234440" cy="123444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0" name="Picture Placeholder 8">
            <a:extLst>
              <a:ext uri="{FF2B5EF4-FFF2-40B4-BE49-F238E27FC236}">
                <a16:creationId xmlns:a16="http://schemas.microsoft.com/office/drawing/2014/main" id="{7F5DF19D-7CE4-4BD5-A2C8-498D99B518E1}"/>
              </a:ext>
            </a:extLst>
          </p:cNvPr>
          <p:cNvSpPr>
            <a:spLocks noGrp="1"/>
          </p:cNvSpPr>
          <p:nvPr>
            <p:ph type="pic" sz="quarter" idx="18" hasCustomPrompt="1"/>
          </p:nvPr>
        </p:nvSpPr>
        <p:spPr>
          <a:xfrm>
            <a:off x="6971819" y="4288805"/>
            <a:ext cx="1234440" cy="123444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1" name="Picture Placeholder 8">
            <a:extLst>
              <a:ext uri="{FF2B5EF4-FFF2-40B4-BE49-F238E27FC236}">
                <a16:creationId xmlns:a16="http://schemas.microsoft.com/office/drawing/2014/main" id="{BB1262CE-92F4-4C27-89D4-026927D7AB91}"/>
              </a:ext>
            </a:extLst>
          </p:cNvPr>
          <p:cNvSpPr>
            <a:spLocks noGrp="1"/>
          </p:cNvSpPr>
          <p:nvPr>
            <p:ph type="pic" sz="quarter" idx="19" hasCustomPrompt="1"/>
          </p:nvPr>
        </p:nvSpPr>
        <p:spPr>
          <a:xfrm>
            <a:off x="2745274" y="705349"/>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2" name="Picture Placeholder 8">
            <a:extLst>
              <a:ext uri="{FF2B5EF4-FFF2-40B4-BE49-F238E27FC236}">
                <a16:creationId xmlns:a16="http://schemas.microsoft.com/office/drawing/2014/main" id="{866DA92A-217B-4F8A-BAEF-B8E231FFFFA6}"/>
              </a:ext>
            </a:extLst>
          </p:cNvPr>
          <p:cNvSpPr>
            <a:spLocks noGrp="1"/>
          </p:cNvSpPr>
          <p:nvPr>
            <p:ph type="pic" sz="quarter" idx="20" hasCustomPrompt="1"/>
          </p:nvPr>
        </p:nvSpPr>
        <p:spPr>
          <a:xfrm>
            <a:off x="2745274" y="2339243"/>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3" name="Picture Placeholder 8">
            <a:extLst>
              <a:ext uri="{FF2B5EF4-FFF2-40B4-BE49-F238E27FC236}">
                <a16:creationId xmlns:a16="http://schemas.microsoft.com/office/drawing/2014/main" id="{88DC54F5-3CEA-4EFF-95C3-B950353D75A5}"/>
              </a:ext>
            </a:extLst>
          </p:cNvPr>
          <p:cNvSpPr>
            <a:spLocks noGrp="1"/>
          </p:cNvSpPr>
          <p:nvPr>
            <p:ph type="pic" sz="quarter" idx="21" hasCustomPrompt="1"/>
          </p:nvPr>
        </p:nvSpPr>
        <p:spPr>
          <a:xfrm>
            <a:off x="2724226" y="3673998"/>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4" name="Picture Placeholder 8">
            <a:extLst>
              <a:ext uri="{FF2B5EF4-FFF2-40B4-BE49-F238E27FC236}">
                <a16:creationId xmlns:a16="http://schemas.microsoft.com/office/drawing/2014/main" id="{6321C9A8-3CD0-4BF1-9461-3E5A5C95CB03}"/>
              </a:ext>
            </a:extLst>
          </p:cNvPr>
          <p:cNvSpPr>
            <a:spLocks noGrp="1"/>
          </p:cNvSpPr>
          <p:nvPr>
            <p:ph type="pic" sz="quarter" idx="22" hasCustomPrompt="1"/>
          </p:nvPr>
        </p:nvSpPr>
        <p:spPr>
          <a:xfrm>
            <a:off x="2724226" y="5307892"/>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5" name="Picture Placeholder 8">
            <a:extLst>
              <a:ext uri="{FF2B5EF4-FFF2-40B4-BE49-F238E27FC236}">
                <a16:creationId xmlns:a16="http://schemas.microsoft.com/office/drawing/2014/main" id="{DFCACA5D-9816-49C4-BD9A-955C6793E0D3}"/>
              </a:ext>
            </a:extLst>
          </p:cNvPr>
          <p:cNvSpPr>
            <a:spLocks noGrp="1"/>
          </p:cNvSpPr>
          <p:nvPr>
            <p:ph type="pic" sz="quarter" idx="23" hasCustomPrompt="1"/>
          </p:nvPr>
        </p:nvSpPr>
        <p:spPr>
          <a:xfrm>
            <a:off x="8574503" y="691909"/>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6" name="Picture Placeholder 8">
            <a:extLst>
              <a:ext uri="{FF2B5EF4-FFF2-40B4-BE49-F238E27FC236}">
                <a16:creationId xmlns:a16="http://schemas.microsoft.com/office/drawing/2014/main" id="{C205DF09-0002-4EF2-997E-430D25CB50CC}"/>
              </a:ext>
            </a:extLst>
          </p:cNvPr>
          <p:cNvSpPr>
            <a:spLocks noGrp="1"/>
          </p:cNvSpPr>
          <p:nvPr>
            <p:ph type="pic" sz="quarter" idx="24" hasCustomPrompt="1"/>
          </p:nvPr>
        </p:nvSpPr>
        <p:spPr>
          <a:xfrm>
            <a:off x="8574503" y="2325803"/>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7" name="Picture Placeholder 8">
            <a:extLst>
              <a:ext uri="{FF2B5EF4-FFF2-40B4-BE49-F238E27FC236}">
                <a16:creationId xmlns:a16="http://schemas.microsoft.com/office/drawing/2014/main" id="{2D6D14E5-A545-4356-A3A7-C188EE1B3E77}"/>
              </a:ext>
            </a:extLst>
          </p:cNvPr>
          <p:cNvSpPr>
            <a:spLocks noGrp="1"/>
          </p:cNvSpPr>
          <p:nvPr>
            <p:ph type="pic" sz="quarter" idx="25" hasCustomPrompt="1"/>
          </p:nvPr>
        </p:nvSpPr>
        <p:spPr>
          <a:xfrm>
            <a:off x="8574503" y="3635882"/>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8" name="Picture Placeholder 8">
            <a:extLst>
              <a:ext uri="{FF2B5EF4-FFF2-40B4-BE49-F238E27FC236}">
                <a16:creationId xmlns:a16="http://schemas.microsoft.com/office/drawing/2014/main" id="{FD02FC8B-9FB0-415C-A49B-D1CD356A9FCA}"/>
              </a:ext>
            </a:extLst>
          </p:cNvPr>
          <p:cNvSpPr>
            <a:spLocks noGrp="1"/>
          </p:cNvSpPr>
          <p:nvPr>
            <p:ph type="pic" sz="quarter" idx="26" hasCustomPrompt="1"/>
          </p:nvPr>
        </p:nvSpPr>
        <p:spPr>
          <a:xfrm>
            <a:off x="8574503" y="5269776"/>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9" name="Picture Placeholder 8">
            <a:extLst>
              <a:ext uri="{FF2B5EF4-FFF2-40B4-BE49-F238E27FC236}">
                <a16:creationId xmlns:a16="http://schemas.microsoft.com/office/drawing/2014/main" id="{9CD4256F-63B2-417D-B34B-2A0A5AC273CB}"/>
              </a:ext>
            </a:extLst>
          </p:cNvPr>
          <p:cNvSpPr>
            <a:spLocks noGrp="1"/>
          </p:cNvSpPr>
          <p:nvPr>
            <p:ph type="pic" sz="quarter" idx="27" hasCustomPrompt="1"/>
          </p:nvPr>
        </p:nvSpPr>
        <p:spPr>
          <a:xfrm>
            <a:off x="1926742" y="846138"/>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0" name="Picture Placeholder 8">
            <a:extLst>
              <a:ext uri="{FF2B5EF4-FFF2-40B4-BE49-F238E27FC236}">
                <a16:creationId xmlns:a16="http://schemas.microsoft.com/office/drawing/2014/main" id="{96907598-676B-48B5-BDC1-A53BE4C1E993}"/>
              </a:ext>
            </a:extLst>
          </p:cNvPr>
          <p:cNvSpPr>
            <a:spLocks noGrp="1"/>
          </p:cNvSpPr>
          <p:nvPr>
            <p:ph type="pic" sz="quarter" idx="28" hasCustomPrompt="1"/>
          </p:nvPr>
        </p:nvSpPr>
        <p:spPr>
          <a:xfrm>
            <a:off x="1142217" y="842712"/>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1" name="Picture Placeholder 8">
            <a:extLst>
              <a:ext uri="{FF2B5EF4-FFF2-40B4-BE49-F238E27FC236}">
                <a16:creationId xmlns:a16="http://schemas.microsoft.com/office/drawing/2014/main" id="{770E42F9-2AA9-4DA6-9E4E-D05CECAD90F7}"/>
              </a:ext>
            </a:extLst>
          </p:cNvPr>
          <p:cNvSpPr>
            <a:spLocks noGrp="1"/>
          </p:cNvSpPr>
          <p:nvPr>
            <p:ph type="pic" sz="quarter" idx="29" hasCustomPrompt="1"/>
          </p:nvPr>
        </p:nvSpPr>
        <p:spPr>
          <a:xfrm>
            <a:off x="357692" y="839286"/>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2" name="Picture Placeholder 8">
            <a:extLst>
              <a:ext uri="{FF2B5EF4-FFF2-40B4-BE49-F238E27FC236}">
                <a16:creationId xmlns:a16="http://schemas.microsoft.com/office/drawing/2014/main" id="{A1754D1B-68CB-4442-87F0-E2F31E1B587F}"/>
              </a:ext>
            </a:extLst>
          </p:cNvPr>
          <p:cNvSpPr>
            <a:spLocks noGrp="1"/>
          </p:cNvSpPr>
          <p:nvPr>
            <p:ph type="pic" sz="quarter" idx="30" hasCustomPrompt="1"/>
          </p:nvPr>
        </p:nvSpPr>
        <p:spPr>
          <a:xfrm>
            <a:off x="1916750" y="2479885"/>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3" name="Picture Placeholder 8">
            <a:extLst>
              <a:ext uri="{FF2B5EF4-FFF2-40B4-BE49-F238E27FC236}">
                <a16:creationId xmlns:a16="http://schemas.microsoft.com/office/drawing/2014/main" id="{7D1C1E09-2A16-4FEC-B8A3-D1B4083940E5}"/>
              </a:ext>
            </a:extLst>
          </p:cNvPr>
          <p:cNvSpPr>
            <a:spLocks noGrp="1"/>
          </p:cNvSpPr>
          <p:nvPr>
            <p:ph type="pic" sz="quarter" idx="31" hasCustomPrompt="1"/>
          </p:nvPr>
        </p:nvSpPr>
        <p:spPr>
          <a:xfrm>
            <a:off x="1132225" y="2476459"/>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4" name="Picture Placeholder 8">
            <a:extLst>
              <a:ext uri="{FF2B5EF4-FFF2-40B4-BE49-F238E27FC236}">
                <a16:creationId xmlns:a16="http://schemas.microsoft.com/office/drawing/2014/main" id="{BCD2E565-E990-4B1B-85AE-7143D1FA06B6}"/>
              </a:ext>
            </a:extLst>
          </p:cNvPr>
          <p:cNvSpPr>
            <a:spLocks noGrp="1"/>
          </p:cNvSpPr>
          <p:nvPr>
            <p:ph type="pic" sz="quarter" idx="32" hasCustomPrompt="1"/>
          </p:nvPr>
        </p:nvSpPr>
        <p:spPr>
          <a:xfrm>
            <a:off x="347700" y="2473033"/>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5" name="Picture Placeholder 8">
            <a:extLst>
              <a:ext uri="{FF2B5EF4-FFF2-40B4-BE49-F238E27FC236}">
                <a16:creationId xmlns:a16="http://schemas.microsoft.com/office/drawing/2014/main" id="{67D67D3C-CE66-4636-9527-F700EB98D0A5}"/>
              </a:ext>
            </a:extLst>
          </p:cNvPr>
          <p:cNvSpPr>
            <a:spLocks noGrp="1"/>
          </p:cNvSpPr>
          <p:nvPr>
            <p:ph type="pic" sz="quarter" idx="33" hasCustomPrompt="1"/>
          </p:nvPr>
        </p:nvSpPr>
        <p:spPr>
          <a:xfrm>
            <a:off x="1906758" y="3811800"/>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6" name="Picture Placeholder 8">
            <a:extLst>
              <a:ext uri="{FF2B5EF4-FFF2-40B4-BE49-F238E27FC236}">
                <a16:creationId xmlns:a16="http://schemas.microsoft.com/office/drawing/2014/main" id="{D7E351BA-5E83-483D-84F4-D2884AAEA2E8}"/>
              </a:ext>
            </a:extLst>
          </p:cNvPr>
          <p:cNvSpPr>
            <a:spLocks noGrp="1"/>
          </p:cNvSpPr>
          <p:nvPr>
            <p:ph type="pic" sz="quarter" idx="34" hasCustomPrompt="1"/>
          </p:nvPr>
        </p:nvSpPr>
        <p:spPr>
          <a:xfrm>
            <a:off x="1122233" y="3808374"/>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7" name="Picture Placeholder 8">
            <a:extLst>
              <a:ext uri="{FF2B5EF4-FFF2-40B4-BE49-F238E27FC236}">
                <a16:creationId xmlns:a16="http://schemas.microsoft.com/office/drawing/2014/main" id="{66A54BFA-DE48-4985-9FA5-6E10124C56F5}"/>
              </a:ext>
            </a:extLst>
          </p:cNvPr>
          <p:cNvSpPr>
            <a:spLocks noGrp="1"/>
          </p:cNvSpPr>
          <p:nvPr>
            <p:ph type="pic" sz="quarter" idx="35" hasCustomPrompt="1"/>
          </p:nvPr>
        </p:nvSpPr>
        <p:spPr>
          <a:xfrm>
            <a:off x="337708" y="3804948"/>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8" name="Picture Placeholder 8">
            <a:extLst>
              <a:ext uri="{FF2B5EF4-FFF2-40B4-BE49-F238E27FC236}">
                <a16:creationId xmlns:a16="http://schemas.microsoft.com/office/drawing/2014/main" id="{02772560-D101-4C4D-B97E-B38A28D9E44D}"/>
              </a:ext>
            </a:extLst>
          </p:cNvPr>
          <p:cNvSpPr>
            <a:spLocks noGrp="1"/>
          </p:cNvSpPr>
          <p:nvPr>
            <p:ph type="pic" sz="quarter" idx="36" hasCustomPrompt="1"/>
          </p:nvPr>
        </p:nvSpPr>
        <p:spPr>
          <a:xfrm>
            <a:off x="1896766" y="5451786"/>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9" name="Picture Placeholder 8">
            <a:extLst>
              <a:ext uri="{FF2B5EF4-FFF2-40B4-BE49-F238E27FC236}">
                <a16:creationId xmlns:a16="http://schemas.microsoft.com/office/drawing/2014/main" id="{AB61F6BE-B271-4530-845F-35CA191D8EA6}"/>
              </a:ext>
            </a:extLst>
          </p:cNvPr>
          <p:cNvSpPr>
            <a:spLocks noGrp="1"/>
          </p:cNvSpPr>
          <p:nvPr>
            <p:ph type="pic" sz="quarter" idx="37" hasCustomPrompt="1"/>
          </p:nvPr>
        </p:nvSpPr>
        <p:spPr>
          <a:xfrm>
            <a:off x="1112241" y="5448360"/>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0" name="Picture Placeholder 8">
            <a:extLst>
              <a:ext uri="{FF2B5EF4-FFF2-40B4-BE49-F238E27FC236}">
                <a16:creationId xmlns:a16="http://schemas.microsoft.com/office/drawing/2014/main" id="{19D02F03-5644-4AE5-BEF7-17412F06BC5C}"/>
              </a:ext>
            </a:extLst>
          </p:cNvPr>
          <p:cNvSpPr>
            <a:spLocks noGrp="1"/>
          </p:cNvSpPr>
          <p:nvPr>
            <p:ph type="pic" sz="quarter" idx="38" hasCustomPrompt="1"/>
          </p:nvPr>
        </p:nvSpPr>
        <p:spPr>
          <a:xfrm>
            <a:off x="327716" y="5444934"/>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1" name="Picture Placeholder 8">
            <a:extLst>
              <a:ext uri="{FF2B5EF4-FFF2-40B4-BE49-F238E27FC236}">
                <a16:creationId xmlns:a16="http://schemas.microsoft.com/office/drawing/2014/main" id="{4BCF2ED0-91A6-401C-B79B-86BFA50DB1AF}"/>
              </a:ext>
            </a:extLst>
          </p:cNvPr>
          <p:cNvSpPr>
            <a:spLocks noGrp="1"/>
          </p:cNvSpPr>
          <p:nvPr>
            <p:ph type="pic" sz="quarter" idx="39" hasCustomPrompt="1"/>
          </p:nvPr>
        </p:nvSpPr>
        <p:spPr>
          <a:xfrm>
            <a:off x="11297356" y="852990"/>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2" name="Picture Placeholder 8">
            <a:extLst>
              <a:ext uri="{FF2B5EF4-FFF2-40B4-BE49-F238E27FC236}">
                <a16:creationId xmlns:a16="http://schemas.microsoft.com/office/drawing/2014/main" id="{DF269E06-59F2-4ED1-AB0F-086AD50FC2BF}"/>
              </a:ext>
            </a:extLst>
          </p:cNvPr>
          <p:cNvSpPr>
            <a:spLocks noGrp="1"/>
          </p:cNvSpPr>
          <p:nvPr>
            <p:ph type="pic" sz="quarter" idx="40" hasCustomPrompt="1"/>
          </p:nvPr>
        </p:nvSpPr>
        <p:spPr>
          <a:xfrm>
            <a:off x="10512831" y="849564"/>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3" name="Picture Placeholder 8">
            <a:extLst>
              <a:ext uri="{FF2B5EF4-FFF2-40B4-BE49-F238E27FC236}">
                <a16:creationId xmlns:a16="http://schemas.microsoft.com/office/drawing/2014/main" id="{63F5880C-2E87-43FF-B725-53645AB7014E}"/>
              </a:ext>
            </a:extLst>
          </p:cNvPr>
          <p:cNvSpPr>
            <a:spLocks noGrp="1"/>
          </p:cNvSpPr>
          <p:nvPr>
            <p:ph type="pic" sz="quarter" idx="41" hasCustomPrompt="1"/>
          </p:nvPr>
        </p:nvSpPr>
        <p:spPr>
          <a:xfrm>
            <a:off x="9728306" y="846138"/>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4" name="Picture Placeholder 8">
            <a:extLst>
              <a:ext uri="{FF2B5EF4-FFF2-40B4-BE49-F238E27FC236}">
                <a16:creationId xmlns:a16="http://schemas.microsoft.com/office/drawing/2014/main" id="{601DF9A3-F4AD-41B7-AACC-D9E4D4F12624}"/>
              </a:ext>
            </a:extLst>
          </p:cNvPr>
          <p:cNvSpPr>
            <a:spLocks noGrp="1"/>
          </p:cNvSpPr>
          <p:nvPr>
            <p:ph type="pic" sz="quarter" idx="42" hasCustomPrompt="1"/>
          </p:nvPr>
        </p:nvSpPr>
        <p:spPr>
          <a:xfrm>
            <a:off x="11287364" y="2486737"/>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5" name="Picture Placeholder 8">
            <a:extLst>
              <a:ext uri="{FF2B5EF4-FFF2-40B4-BE49-F238E27FC236}">
                <a16:creationId xmlns:a16="http://schemas.microsoft.com/office/drawing/2014/main" id="{C56A9E6B-7C5F-4538-87E5-44FB6BC5CDBC}"/>
              </a:ext>
            </a:extLst>
          </p:cNvPr>
          <p:cNvSpPr>
            <a:spLocks noGrp="1"/>
          </p:cNvSpPr>
          <p:nvPr>
            <p:ph type="pic" sz="quarter" idx="43" hasCustomPrompt="1"/>
          </p:nvPr>
        </p:nvSpPr>
        <p:spPr>
          <a:xfrm>
            <a:off x="10502839" y="2483311"/>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6" name="Picture Placeholder 8">
            <a:extLst>
              <a:ext uri="{FF2B5EF4-FFF2-40B4-BE49-F238E27FC236}">
                <a16:creationId xmlns:a16="http://schemas.microsoft.com/office/drawing/2014/main" id="{F6A2F051-5D67-42F9-8E30-17755461B5E6}"/>
              </a:ext>
            </a:extLst>
          </p:cNvPr>
          <p:cNvSpPr>
            <a:spLocks noGrp="1"/>
          </p:cNvSpPr>
          <p:nvPr>
            <p:ph type="pic" sz="quarter" idx="44" hasCustomPrompt="1"/>
          </p:nvPr>
        </p:nvSpPr>
        <p:spPr>
          <a:xfrm>
            <a:off x="9718314" y="2479885"/>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7" name="Picture Placeholder 8">
            <a:extLst>
              <a:ext uri="{FF2B5EF4-FFF2-40B4-BE49-F238E27FC236}">
                <a16:creationId xmlns:a16="http://schemas.microsoft.com/office/drawing/2014/main" id="{B396C36B-C3DC-4D20-89FA-F63AE2E4AF7C}"/>
              </a:ext>
            </a:extLst>
          </p:cNvPr>
          <p:cNvSpPr>
            <a:spLocks noGrp="1"/>
          </p:cNvSpPr>
          <p:nvPr>
            <p:ph type="pic" sz="quarter" idx="45" hasCustomPrompt="1"/>
          </p:nvPr>
        </p:nvSpPr>
        <p:spPr>
          <a:xfrm>
            <a:off x="11277372" y="3818652"/>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8" name="Picture Placeholder 8">
            <a:extLst>
              <a:ext uri="{FF2B5EF4-FFF2-40B4-BE49-F238E27FC236}">
                <a16:creationId xmlns:a16="http://schemas.microsoft.com/office/drawing/2014/main" id="{D505CDB7-CE92-413A-A3AF-B8A9CC138D27}"/>
              </a:ext>
            </a:extLst>
          </p:cNvPr>
          <p:cNvSpPr>
            <a:spLocks noGrp="1"/>
          </p:cNvSpPr>
          <p:nvPr>
            <p:ph type="pic" sz="quarter" idx="46" hasCustomPrompt="1"/>
          </p:nvPr>
        </p:nvSpPr>
        <p:spPr>
          <a:xfrm>
            <a:off x="10492847" y="3815226"/>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9" name="Picture Placeholder 8">
            <a:extLst>
              <a:ext uri="{FF2B5EF4-FFF2-40B4-BE49-F238E27FC236}">
                <a16:creationId xmlns:a16="http://schemas.microsoft.com/office/drawing/2014/main" id="{D04DBBDA-667D-40D9-9DC3-0F5367C017B6}"/>
              </a:ext>
            </a:extLst>
          </p:cNvPr>
          <p:cNvSpPr>
            <a:spLocks noGrp="1"/>
          </p:cNvSpPr>
          <p:nvPr>
            <p:ph type="pic" sz="quarter" idx="47" hasCustomPrompt="1"/>
          </p:nvPr>
        </p:nvSpPr>
        <p:spPr>
          <a:xfrm>
            <a:off x="9708322" y="3811800"/>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60" name="Picture Placeholder 8">
            <a:extLst>
              <a:ext uri="{FF2B5EF4-FFF2-40B4-BE49-F238E27FC236}">
                <a16:creationId xmlns:a16="http://schemas.microsoft.com/office/drawing/2014/main" id="{D4E16706-E411-4712-B188-AF2AD4B7CD1C}"/>
              </a:ext>
            </a:extLst>
          </p:cNvPr>
          <p:cNvSpPr>
            <a:spLocks noGrp="1"/>
          </p:cNvSpPr>
          <p:nvPr>
            <p:ph type="pic" sz="quarter" idx="48" hasCustomPrompt="1"/>
          </p:nvPr>
        </p:nvSpPr>
        <p:spPr>
          <a:xfrm>
            <a:off x="11267380" y="5458638"/>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61" name="Picture Placeholder 8">
            <a:extLst>
              <a:ext uri="{FF2B5EF4-FFF2-40B4-BE49-F238E27FC236}">
                <a16:creationId xmlns:a16="http://schemas.microsoft.com/office/drawing/2014/main" id="{BF6B0617-A8FA-4BFA-9AE1-DCCA0275478B}"/>
              </a:ext>
            </a:extLst>
          </p:cNvPr>
          <p:cNvSpPr>
            <a:spLocks noGrp="1"/>
          </p:cNvSpPr>
          <p:nvPr>
            <p:ph type="pic" sz="quarter" idx="49" hasCustomPrompt="1"/>
          </p:nvPr>
        </p:nvSpPr>
        <p:spPr>
          <a:xfrm>
            <a:off x="10482855" y="5455212"/>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62" name="Picture Placeholder 8">
            <a:extLst>
              <a:ext uri="{FF2B5EF4-FFF2-40B4-BE49-F238E27FC236}">
                <a16:creationId xmlns:a16="http://schemas.microsoft.com/office/drawing/2014/main" id="{FCAE3A4A-4936-4D9B-B57E-D49956479EBA}"/>
              </a:ext>
            </a:extLst>
          </p:cNvPr>
          <p:cNvSpPr>
            <a:spLocks noGrp="1"/>
          </p:cNvSpPr>
          <p:nvPr>
            <p:ph type="pic" sz="quarter" idx="50" hasCustomPrompt="1"/>
          </p:nvPr>
        </p:nvSpPr>
        <p:spPr>
          <a:xfrm>
            <a:off x="9698330" y="5451786"/>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Tree>
    <p:extLst>
      <p:ext uri="{BB962C8B-B14F-4D97-AF65-F5344CB8AC3E}">
        <p14:creationId xmlns:p14="http://schemas.microsoft.com/office/powerpoint/2010/main" val="2220108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rganization Chart With Title">
    <p:spTree>
      <p:nvGrpSpPr>
        <p:cNvPr id="1" name=""/>
        <p:cNvGrpSpPr/>
        <p:nvPr/>
      </p:nvGrpSpPr>
      <p:grpSpPr>
        <a:xfrm>
          <a:off x="0" y="0"/>
          <a:ext cx="0" cy="0"/>
          <a:chOff x="0" y="0"/>
          <a:chExt cx="0" cy="0"/>
        </a:xfrm>
      </p:grpSpPr>
      <p:sp>
        <p:nvSpPr>
          <p:cNvPr id="22" name="Picture Placeholder 8">
            <a:extLst>
              <a:ext uri="{FF2B5EF4-FFF2-40B4-BE49-F238E27FC236}">
                <a16:creationId xmlns:a16="http://schemas.microsoft.com/office/drawing/2014/main" id="{239972C1-1CC5-44CD-8765-71062EE01AFF}"/>
              </a:ext>
            </a:extLst>
          </p:cNvPr>
          <p:cNvSpPr>
            <a:spLocks noGrp="1"/>
          </p:cNvSpPr>
          <p:nvPr>
            <p:ph type="pic" sz="quarter" idx="30" hasCustomPrompt="1"/>
          </p:nvPr>
        </p:nvSpPr>
        <p:spPr>
          <a:xfrm>
            <a:off x="1455420" y="3108367"/>
            <a:ext cx="521208" cy="521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900">
                <a:solidFill>
                  <a:schemeClr val="tx1"/>
                </a:solidFill>
              </a:defRPr>
            </a:lvl1pPr>
          </a:lstStyle>
          <a:p>
            <a:r>
              <a:rPr lang="en-MY" dirty="0"/>
              <a:t>Image</a:t>
            </a:r>
          </a:p>
        </p:txBody>
      </p:sp>
      <p:sp>
        <p:nvSpPr>
          <p:cNvPr id="23" name="Picture Placeholder 8">
            <a:extLst>
              <a:ext uri="{FF2B5EF4-FFF2-40B4-BE49-F238E27FC236}">
                <a16:creationId xmlns:a16="http://schemas.microsoft.com/office/drawing/2014/main" id="{267D756E-4375-4695-AE84-745FA473D5F2}"/>
              </a:ext>
            </a:extLst>
          </p:cNvPr>
          <p:cNvSpPr>
            <a:spLocks noGrp="1"/>
          </p:cNvSpPr>
          <p:nvPr>
            <p:ph type="pic" sz="quarter" idx="31" hasCustomPrompt="1"/>
          </p:nvPr>
        </p:nvSpPr>
        <p:spPr>
          <a:xfrm>
            <a:off x="4852416" y="3108367"/>
            <a:ext cx="521208" cy="521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900">
                <a:solidFill>
                  <a:schemeClr val="tx1"/>
                </a:solidFill>
              </a:defRPr>
            </a:lvl1pPr>
          </a:lstStyle>
          <a:p>
            <a:r>
              <a:rPr lang="en-MY" dirty="0"/>
              <a:t>Image</a:t>
            </a:r>
          </a:p>
        </p:txBody>
      </p:sp>
      <p:sp>
        <p:nvSpPr>
          <p:cNvPr id="24" name="Picture Placeholder 8">
            <a:extLst>
              <a:ext uri="{FF2B5EF4-FFF2-40B4-BE49-F238E27FC236}">
                <a16:creationId xmlns:a16="http://schemas.microsoft.com/office/drawing/2014/main" id="{82BBB546-4041-467C-A9FA-AF974BB743ED}"/>
              </a:ext>
            </a:extLst>
          </p:cNvPr>
          <p:cNvSpPr>
            <a:spLocks noGrp="1"/>
          </p:cNvSpPr>
          <p:nvPr>
            <p:ph type="pic" sz="quarter" idx="32" hasCustomPrompt="1"/>
          </p:nvPr>
        </p:nvSpPr>
        <p:spPr>
          <a:xfrm>
            <a:off x="8364220" y="3108367"/>
            <a:ext cx="521208" cy="521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900">
                <a:solidFill>
                  <a:schemeClr val="tx1"/>
                </a:solidFill>
              </a:defRPr>
            </a:lvl1pPr>
          </a:lstStyle>
          <a:p>
            <a:r>
              <a:rPr lang="en-MY" dirty="0"/>
              <a:t>Image</a:t>
            </a:r>
          </a:p>
        </p:txBody>
      </p:sp>
      <p:sp>
        <p:nvSpPr>
          <p:cNvPr id="25" name="Picture Placeholder 8">
            <a:extLst>
              <a:ext uri="{FF2B5EF4-FFF2-40B4-BE49-F238E27FC236}">
                <a16:creationId xmlns:a16="http://schemas.microsoft.com/office/drawing/2014/main" id="{05596D81-D8BF-4B58-AFEB-0C082C1427D7}"/>
              </a:ext>
            </a:extLst>
          </p:cNvPr>
          <p:cNvSpPr>
            <a:spLocks noGrp="1"/>
          </p:cNvSpPr>
          <p:nvPr>
            <p:ph type="pic" sz="quarter" idx="33" hasCustomPrompt="1"/>
          </p:nvPr>
        </p:nvSpPr>
        <p:spPr>
          <a:xfrm>
            <a:off x="4853863" y="1650630"/>
            <a:ext cx="521208" cy="521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900">
                <a:solidFill>
                  <a:schemeClr val="tx1"/>
                </a:solidFill>
              </a:defRPr>
            </a:lvl1pPr>
          </a:lstStyle>
          <a:p>
            <a:r>
              <a:rPr lang="en-MY" dirty="0"/>
              <a:t>Image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6931089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rganization Chart 5">
    <p:spTree>
      <p:nvGrpSpPr>
        <p:cNvPr id="1" name=""/>
        <p:cNvGrpSpPr/>
        <p:nvPr/>
      </p:nvGrpSpPr>
      <p:grpSpPr>
        <a:xfrm>
          <a:off x="0" y="0"/>
          <a:ext cx="0" cy="0"/>
          <a:chOff x="0" y="0"/>
          <a:chExt cx="0" cy="0"/>
        </a:xfrm>
      </p:grpSpPr>
      <p:sp>
        <p:nvSpPr>
          <p:cNvPr id="167" name="Picture Placeholder 8">
            <a:extLst>
              <a:ext uri="{FF2B5EF4-FFF2-40B4-BE49-F238E27FC236}">
                <a16:creationId xmlns:a16="http://schemas.microsoft.com/office/drawing/2014/main" id="{0B4C5BC0-161D-405D-B44A-C359294637A1}"/>
              </a:ext>
            </a:extLst>
          </p:cNvPr>
          <p:cNvSpPr>
            <a:spLocks noGrp="1"/>
          </p:cNvSpPr>
          <p:nvPr>
            <p:ph type="pic" sz="quarter" idx="15" hasCustomPrompt="1"/>
          </p:nvPr>
        </p:nvSpPr>
        <p:spPr>
          <a:xfrm>
            <a:off x="4552655" y="1187880"/>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69" name="Picture Placeholder 8">
            <a:extLst>
              <a:ext uri="{FF2B5EF4-FFF2-40B4-BE49-F238E27FC236}">
                <a16:creationId xmlns:a16="http://schemas.microsoft.com/office/drawing/2014/main" id="{A3C10927-F781-46A0-A099-BB0BBE7D4322}"/>
              </a:ext>
            </a:extLst>
          </p:cNvPr>
          <p:cNvSpPr>
            <a:spLocks noGrp="1"/>
          </p:cNvSpPr>
          <p:nvPr>
            <p:ph type="pic" sz="quarter" idx="16" hasCustomPrompt="1"/>
          </p:nvPr>
        </p:nvSpPr>
        <p:spPr>
          <a:xfrm>
            <a:off x="5638800" y="2925563"/>
            <a:ext cx="914400" cy="9144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solidFill>
              <a:schemeClr val="bg2"/>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77" name="Picture Placeholder 8">
            <a:extLst>
              <a:ext uri="{FF2B5EF4-FFF2-40B4-BE49-F238E27FC236}">
                <a16:creationId xmlns:a16="http://schemas.microsoft.com/office/drawing/2014/main" id="{2FCA5839-7872-4514-AF2E-791BCBC1BE81}"/>
              </a:ext>
            </a:extLst>
          </p:cNvPr>
          <p:cNvSpPr>
            <a:spLocks noGrp="1"/>
          </p:cNvSpPr>
          <p:nvPr>
            <p:ph type="pic" sz="quarter" idx="23" hasCustomPrompt="1"/>
          </p:nvPr>
        </p:nvSpPr>
        <p:spPr>
          <a:xfrm>
            <a:off x="3358361" y="1001122"/>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78" name="Picture Placeholder 8">
            <a:extLst>
              <a:ext uri="{FF2B5EF4-FFF2-40B4-BE49-F238E27FC236}">
                <a16:creationId xmlns:a16="http://schemas.microsoft.com/office/drawing/2014/main" id="{EFA11C0F-56FF-4A0F-8F11-21844F678FF4}"/>
              </a:ext>
            </a:extLst>
          </p:cNvPr>
          <p:cNvSpPr>
            <a:spLocks noGrp="1"/>
          </p:cNvSpPr>
          <p:nvPr>
            <p:ph type="pic" sz="quarter" idx="24" hasCustomPrompt="1"/>
          </p:nvPr>
        </p:nvSpPr>
        <p:spPr>
          <a:xfrm>
            <a:off x="2280540" y="1427261"/>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79" name="Picture Placeholder 8">
            <a:extLst>
              <a:ext uri="{FF2B5EF4-FFF2-40B4-BE49-F238E27FC236}">
                <a16:creationId xmlns:a16="http://schemas.microsoft.com/office/drawing/2014/main" id="{86428624-FE8E-4FFB-BEBC-710D184D24F5}"/>
              </a:ext>
            </a:extLst>
          </p:cNvPr>
          <p:cNvSpPr>
            <a:spLocks noGrp="1"/>
          </p:cNvSpPr>
          <p:nvPr>
            <p:ph type="pic" sz="quarter" idx="25" hasCustomPrompt="1"/>
          </p:nvPr>
        </p:nvSpPr>
        <p:spPr>
          <a:xfrm>
            <a:off x="1670214" y="2471792"/>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0" name="Picture Placeholder 8">
            <a:extLst>
              <a:ext uri="{FF2B5EF4-FFF2-40B4-BE49-F238E27FC236}">
                <a16:creationId xmlns:a16="http://schemas.microsoft.com/office/drawing/2014/main" id="{6DCD676A-85B1-4C4A-9C2B-74261B5607CF}"/>
              </a:ext>
            </a:extLst>
          </p:cNvPr>
          <p:cNvSpPr>
            <a:spLocks noGrp="1"/>
          </p:cNvSpPr>
          <p:nvPr>
            <p:ph type="pic" sz="quarter" idx="26" hasCustomPrompt="1"/>
          </p:nvPr>
        </p:nvSpPr>
        <p:spPr>
          <a:xfrm>
            <a:off x="1662585" y="3575561"/>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1" name="Picture Placeholder 8">
            <a:extLst>
              <a:ext uri="{FF2B5EF4-FFF2-40B4-BE49-F238E27FC236}">
                <a16:creationId xmlns:a16="http://schemas.microsoft.com/office/drawing/2014/main" id="{DA3808B3-8D43-47DE-A650-F878D4474F92}"/>
              </a:ext>
            </a:extLst>
          </p:cNvPr>
          <p:cNvSpPr>
            <a:spLocks noGrp="1"/>
          </p:cNvSpPr>
          <p:nvPr>
            <p:ph type="pic" sz="quarter" idx="27" hasCustomPrompt="1"/>
          </p:nvPr>
        </p:nvSpPr>
        <p:spPr>
          <a:xfrm>
            <a:off x="2323811" y="4550710"/>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2" name="Picture Placeholder 8">
            <a:extLst>
              <a:ext uri="{FF2B5EF4-FFF2-40B4-BE49-F238E27FC236}">
                <a16:creationId xmlns:a16="http://schemas.microsoft.com/office/drawing/2014/main" id="{59B91156-8CA0-4400-9D36-F89FDB765184}"/>
              </a:ext>
            </a:extLst>
          </p:cNvPr>
          <p:cNvSpPr>
            <a:spLocks noGrp="1"/>
          </p:cNvSpPr>
          <p:nvPr>
            <p:ph type="pic" sz="quarter" idx="28" hasCustomPrompt="1"/>
          </p:nvPr>
        </p:nvSpPr>
        <p:spPr>
          <a:xfrm>
            <a:off x="3446475" y="494355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3" name="Picture Placeholder 8">
            <a:extLst>
              <a:ext uri="{FF2B5EF4-FFF2-40B4-BE49-F238E27FC236}">
                <a16:creationId xmlns:a16="http://schemas.microsoft.com/office/drawing/2014/main" id="{D71CAAF9-AEC2-4F1D-8EAA-1D42436837F1}"/>
              </a:ext>
            </a:extLst>
          </p:cNvPr>
          <p:cNvSpPr>
            <a:spLocks noGrp="1"/>
          </p:cNvSpPr>
          <p:nvPr>
            <p:ph type="pic" sz="quarter" idx="29" hasCustomPrompt="1"/>
          </p:nvPr>
        </p:nvSpPr>
        <p:spPr>
          <a:xfrm>
            <a:off x="4545060" y="475579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4" name="Picture Placeholder 8">
            <a:extLst>
              <a:ext uri="{FF2B5EF4-FFF2-40B4-BE49-F238E27FC236}">
                <a16:creationId xmlns:a16="http://schemas.microsoft.com/office/drawing/2014/main" id="{BD60C6E4-36A9-487E-AD74-F1D75BE2EED1}"/>
              </a:ext>
            </a:extLst>
          </p:cNvPr>
          <p:cNvSpPr>
            <a:spLocks noGrp="1"/>
          </p:cNvSpPr>
          <p:nvPr>
            <p:ph type="pic" sz="quarter" idx="30" hasCustomPrompt="1"/>
          </p:nvPr>
        </p:nvSpPr>
        <p:spPr>
          <a:xfrm>
            <a:off x="4023218" y="3743805"/>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5" name="Picture Placeholder 8">
            <a:extLst>
              <a:ext uri="{FF2B5EF4-FFF2-40B4-BE49-F238E27FC236}">
                <a16:creationId xmlns:a16="http://schemas.microsoft.com/office/drawing/2014/main" id="{6316BD0B-6DC2-4B48-A06A-5F7A0F89FB1A}"/>
              </a:ext>
            </a:extLst>
          </p:cNvPr>
          <p:cNvSpPr>
            <a:spLocks noGrp="1"/>
          </p:cNvSpPr>
          <p:nvPr>
            <p:ph type="pic" sz="quarter" idx="31" hasCustomPrompt="1"/>
          </p:nvPr>
        </p:nvSpPr>
        <p:spPr>
          <a:xfrm>
            <a:off x="2917636" y="3558298"/>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6" name="Picture Placeholder 8">
            <a:extLst>
              <a:ext uri="{FF2B5EF4-FFF2-40B4-BE49-F238E27FC236}">
                <a16:creationId xmlns:a16="http://schemas.microsoft.com/office/drawing/2014/main" id="{D4A16BB5-AD46-495C-8BC7-BEBEEA77BC3E}"/>
              </a:ext>
            </a:extLst>
          </p:cNvPr>
          <p:cNvSpPr>
            <a:spLocks noGrp="1"/>
          </p:cNvSpPr>
          <p:nvPr>
            <p:ph type="pic" sz="quarter" idx="32" hasCustomPrompt="1"/>
          </p:nvPr>
        </p:nvSpPr>
        <p:spPr>
          <a:xfrm>
            <a:off x="2917636" y="2420237"/>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7" name="Picture Placeholder 8">
            <a:extLst>
              <a:ext uri="{FF2B5EF4-FFF2-40B4-BE49-F238E27FC236}">
                <a16:creationId xmlns:a16="http://schemas.microsoft.com/office/drawing/2014/main" id="{90F84B1B-5EF2-4C93-92C0-606B080E4019}"/>
              </a:ext>
            </a:extLst>
          </p:cNvPr>
          <p:cNvSpPr>
            <a:spLocks noGrp="1"/>
          </p:cNvSpPr>
          <p:nvPr>
            <p:ph type="pic" sz="quarter" idx="33" hasCustomPrompt="1"/>
          </p:nvPr>
        </p:nvSpPr>
        <p:spPr>
          <a:xfrm>
            <a:off x="4053495" y="220342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5" name="Picture Placeholder 8">
            <a:extLst>
              <a:ext uri="{FF2B5EF4-FFF2-40B4-BE49-F238E27FC236}">
                <a16:creationId xmlns:a16="http://schemas.microsoft.com/office/drawing/2014/main" id="{4A883598-40F9-4E10-B266-6957BBA82AB1}"/>
              </a:ext>
            </a:extLst>
          </p:cNvPr>
          <p:cNvSpPr>
            <a:spLocks noGrp="1"/>
          </p:cNvSpPr>
          <p:nvPr>
            <p:ph type="pic" sz="quarter" idx="34" hasCustomPrompt="1"/>
          </p:nvPr>
        </p:nvSpPr>
        <p:spPr>
          <a:xfrm>
            <a:off x="6649049" y="1204692"/>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6" name="Picture Placeholder 8">
            <a:extLst>
              <a:ext uri="{FF2B5EF4-FFF2-40B4-BE49-F238E27FC236}">
                <a16:creationId xmlns:a16="http://schemas.microsoft.com/office/drawing/2014/main" id="{3BF05BFD-F662-471D-B251-9D42B382632A}"/>
              </a:ext>
            </a:extLst>
          </p:cNvPr>
          <p:cNvSpPr>
            <a:spLocks noGrp="1"/>
          </p:cNvSpPr>
          <p:nvPr>
            <p:ph type="pic" sz="quarter" idx="35" hasCustomPrompt="1"/>
          </p:nvPr>
        </p:nvSpPr>
        <p:spPr>
          <a:xfrm>
            <a:off x="7792718" y="999666"/>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7" name="Picture Placeholder 8">
            <a:extLst>
              <a:ext uri="{FF2B5EF4-FFF2-40B4-BE49-F238E27FC236}">
                <a16:creationId xmlns:a16="http://schemas.microsoft.com/office/drawing/2014/main" id="{6F9B5C56-8143-4C0D-8734-7081641B2B27}"/>
              </a:ext>
            </a:extLst>
          </p:cNvPr>
          <p:cNvSpPr>
            <a:spLocks noGrp="1"/>
          </p:cNvSpPr>
          <p:nvPr>
            <p:ph type="pic" sz="quarter" idx="36" hasCustomPrompt="1"/>
          </p:nvPr>
        </p:nvSpPr>
        <p:spPr>
          <a:xfrm>
            <a:off x="8903995" y="1442176"/>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8" name="Picture Placeholder 8">
            <a:extLst>
              <a:ext uri="{FF2B5EF4-FFF2-40B4-BE49-F238E27FC236}">
                <a16:creationId xmlns:a16="http://schemas.microsoft.com/office/drawing/2014/main" id="{6D9132E3-8A4D-4821-BEEC-6EBF339D65CB}"/>
              </a:ext>
            </a:extLst>
          </p:cNvPr>
          <p:cNvSpPr>
            <a:spLocks noGrp="1"/>
          </p:cNvSpPr>
          <p:nvPr>
            <p:ph type="pic" sz="quarter" idx="37" hasCustomPrompt="1"/>
          </p:nvPr>
        </p:nvSpPr>
        <p:spPr>
          <a:xfrm>
            <a:off x="9534045" y="2473656"/>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9" name="Picture Placeholder 8">
            <a:extLst>
              <a:ext uri="{FF2B5EF4-FFF2-40B4-BE49-F238E27FC236}">
                <a16:creationId xmlns:a16="http://schemas.microsoft.com/office/drawing/2014/main" id="{6A7F4C01-6C35-4582-B68D-802CC2592156}"/>
              </a:ext>
            </a:extLst>
          </p:cNvPr>
          <p:cNvSpPr>
            <a:spLocks noGrp="1"/>
          </p:cNvSpPr>
          <p:nvPr>
            <p:ph type="pic" sz="quarter" idx="38" hasCustomPrompt="1"/>
          </p:nvPr>
        </p:nvSpPr>
        <p:spPr>
          <a:xfrm>
            <a:off x="9563300" y="3575561"/>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0" name="Picture Placeholder 8">
            <a:extLst>
              <a:ext uri="{FF2B5EF4-FFF2-40B4-BE49-F238E27FC236}">
                <a16:creationId xmlns:a16="http://schemas.microsoft.com/office/drawing/2014/main" id="{9BC0C66E-8EFB-451F-B3F1-C17E8E7DBD29}"/>
              </a:ext>
            </a:extLst>
          </p:cNvPr>
          <p:cNvSpPr>
            <a:spLocks noGrp="1"/>
          </p:cNvSpPr>
          <p:nvPr>
            <p:ph type="pic" sz="quarter" idx="39" hasCustomPrompt="1"/>
          </p:nvPr>
        </p:nvSpPr>
        <p:spPr>
          <a:xfrm>
            <a:off x="8884217" y="4570885"/>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1" name="Picture Placeholder 8">
            <a:extLst>
              <a:ext uri="{FF2B5EF4-FFF2-40B4-BE49-F238E27FC236}">
                <a16:creationId xmlns:a16="http://schemas.microsoft.com/office/drawing/2014/main" id="{5BC5CBF4-87EE-43BE-B645-C7BAA2938F9A}"/>
              </a:ext>
            </a:extLst>
          </p:cNvPr>
          <p:cNvSpPr>
            <a:spLocks noGrp="1"/>
          </p:cNvSpPr>
          <p:nvPr>
            <p:ph type="pic" sz="quarter" idx="40" hasCustomPrompt="1"/>
          </p:nvPr>
        </p:nvSpPr>
        <p:spPr>
          <a:xfrm>
            <a:off x="7761603" y="496733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2" name="Picture Placeholder 8">
            <a:extLst>
              <a:ext uri="{FF2B5EF4-FFF2-40B4-BE49-F238E27FC236}">
                <a16:creationId xmlns:a16="http://schemas.microsoft.com/office/drawing/2014/main" id="{8AEE33F3-F875-46C8-B436-85AF77B6F03F}"/>
              </a:ext>
            </a:extLst>
          </p:cNvPr>
          <p:cNvSpPr>
            <a:spLocks noGrp="1"/>
          </p:cNvSpPr>
          <p:nvPr>
            <p:ph type="pic" sz="quarter" idx="41" hasCustomPrompt="1"/>
          </p:nvPr>
        </p:nvSpPr>
        <p:spPr>
          <a:xfrm>
            <a:off x="6662022" y="475579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3" name="Picture Placeholder 8">
            <a:extLst>
              <a:ext uri="{FF2B5EF4-FFF2-40B4-BE49-F238E27FC236}">
                <a16:creationId xmlns:a16="http://schemas.microsoft.com/office/drawing/2014/main" id="{4551C2B7-736E-4290-AD09-3979B00AEA5C}"/>
              </a:ext>
            </a:extLst>
          </p:cNvPr>
          <p:cNvSpPr>
            <a:spLocks noGrp="1"/>
          </p:cNvSpPr>
          <p:nvPr>
            <p:ph type="pic" sz="quarter" idx="42" hasCustomPrompt="1"/>
          </p:nvPr>
        </p:nvSpPr>
        <p:spPr>
          <a:xfrm>
            <a:off x="7174699" y="3714679"/>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4" name="Picture Placeholder 8">
            <a:extLst>
              <a:ext uri="{FF2B5EF4-FFF2-40B4-BE49-F238E27FC236}">
                <a16:creationId xmlns:a16="http://schemas.microsoft.com/office/drawing/2014/main" id="{470B5DCB-3499-4690-B98F-908E563759CB}"/>
              </a:ext>
            </a:extLst>
          </p:cNvPr>
          <p:cNvSpPr>
            <a:spLocks noGrp="1"/>
          </p:cNvSpPr>
          <p:nvPr>
            <p:ph type="pic" sz="quarter" idx="43" hasCustomPrompt="1"/>
          </p:nvPr>
        </p:nvSpPr>
        <p:spPr>
          <a:xfrm>
            <a:off x="8297296" y="3554288"/>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5" name="Picture Placeholder 8">
            <a:extLst>
              <a:ext uri="{FF2B5EF4-FFF2-40B4-BE49-F238E27FC236}">
                <a16:creationId xmlns:a16="http://schemas.microsoft.com/office/drawing/2014/main" id="{B7492971-0553-4F18-B156-2309E601A307}"/>
              </a:ext>
            </a:extLst>
          </p:cNvPr>
          <p:cNvSpPr>
            <a:spLocks noGrp="1"/>
          </p:cNvSpPr>
          <p:nvPr>
            <p:ph type="pic" sz="quarter" idx="44" hasCustomPrompt="1"/>
          </p:nvPr>
        </p:nvSpPr>
        <p:spPr>
          <a:xfrm>
            <a:off x="8297302" y="2455861"/>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6" name="Picture Placeholder 8">
            <a:extLst>
              <a:ext uri="{FF2B5EF4-FFF2-40B4-BE49-F238E27FC236}">
                <a16:creationId xmlns:a16="http://schemas.microsoft.com/office/drawing/2014/main" id="{65DCAFA3-E66E-41D0-B9F9-14845E8E7E67}"/>
              </a:ext>
            </a:extLst>
          </p:cNvPr>
          <p:cNvSpPr>
            <a:spLocks noGrp="1"/>
          </p:cNvSpPr>
          <p:nvPr>
            <p:ph type="pic" sz="quarter" idx="45" hasCustomPrompt="1"/>
          </p:nvPr>
        </p:nvSpPr>
        <p:spPr>
          <a:xfrm>
            <a:off x="7153405" y="2226725"/>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Tree>
    <p:extLst>
      <p:ext uri="{BB962C8B-B14F-4D97-AF65-F5344CB8AC3E}">
        <p14:creationId xmlns:p14="http://schemas.microsoft.com/office/powerpoint/2010/main" val="38543315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rganization Chart 6">
    <p:spTree>
      <p:nvGrpSpPr>
        <p:cNvPr id="1" name=""/>
        <p:cNvGrpSpPr/>
        <p:nvPr/>
      </p:nvGrpSpPr>
      <p:grpSpPr>
        <a:xfrm>
          <a:off x="0" y="0"/>
          <a:ext cx="0" cy="0"/>
          <a:chOff x="0" y="0"/>
          <a:chExt cx="0" cy="0"/>
        </a:xfrm>
      </p:grpSpPr>
      <p:sp>
        <p:nvSpPr>
          <p:cNvPr id="33" name="Picture Placeholder 8">
            <a:extLst>
              <a:ext uri="{FF2B5EF4-FFF2-40B4-BE49-F238E27FC236}">
                <a16:creationId xmlns:a16="http://schemas.microsoft.com/office/drawing/2014/main" id="{044D5865-E328-4EBA-A882-4D6E9AF95340}"/>
              </a:ext>
            </a:extLst>
          </p:cNvPr>
          <p:cNvSpPr>
            <a:spLocks noGrp="1"/>
          </p:cNvSpPr>
          <p:nvPr>
            <p:ph type="pic" sz="quarter" idx="16" hasCustomPrompt="1"/>
          </p:nvPr>
        </p:nvSpPr>
        <p:spPr>
          <a:xfrm>
            <a:off x="5181600" y="2286964"/>
            <a:ext cx="1828800" cy="18288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4" name="Picture Placeholder 8">
            <a:extLst>
              <a:ext uri="{FF2B5EF4-FFF2-40B4-BE49-F238E27FC236}">
                <a16:creationId xmlns:a16="http://schemas.microsoft.com/office/drawing/2014/main" id="{E8C130C9-0D03-4956-B952-6B7AE1EBB75B}"/>
              </a:ext>
            </a:extLst>
          </p:cNvPr>
          <p:cNvSpPr>
            <a:spLocks noGrp="1"/>
          </p:cNvSpPr>
          <p:nvPr>
            <p:ph type="pic" sz="quarter" idx="17" hasCustomPrompt="1"/>
          </p:nvPr>
        </p:nvSpPr>
        <p:spPr>
          <a:xfrm>
            <a:off x="7718198" y="2561284"/>
            <a:ext cx="1280160" cy="12801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5" name="Picture Placeholder 8">
            <a:extLst>
              <a:ext uri="{FF2B5EF4-FFF2-40B4-BE49-F238E27FC236}">
                <a16:creationId xmlns:a16="http://schemas.microsoft.com/office/drawing/2014/main" id="{41D987BD-6224-4583-9A01-262F00509256}"/>
              </a:ext>
            </a:extLst>
          </p:cNvPr>
          <p:cNvSpPr>
            <a:spLocks noGrp="1"/>
          </p:cNvSpPr>
          <p:nvPr>
            <p:ph type="pic" sz="quarter" idx="18" hasCustomPrompt="1"/>
          </p:nvPr>
        </p:nvSpPr>
        <p:spPr>
          <a:xfrm>
            <a:off x="3185970" y="2561284"/>
            <a:ext cx="1280160" cy="12801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tx1">
                <a:lumMod val="25000"/>
                <a:lumOff val="75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Tree>
    <p:extLst>
      <p:ext uri="{BB962C8B-B14F-4D97-AF65-F5344CB8AC3E}">
        <p14:creationId xmlns:p14="http://schemas.microsoft.com/office/powerpoint/2010/main" val="122553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age with Image 3">
    <p:spTree>
      <p:nvGrpSpPr>
        <p:cNvPr id="1" name=""/>
        <p:cNvGrpSpPr/>
        <p:nvPr/>
      </p:nvGrpSpPr>
      <p:grpSpPr>
        <a:xfrm>
          <a:off x="0" y="0"/>
          <a:ext cx="0" cy="0"/>
          <a:chOff x="0" y="0"/>
          <a:chExt cx="0" cy="0"/>
        </a:xfrm>
      </p:grpSpPr>
      <p:sp>
        <p:nvSpPr>
          <p:cNvPr id="3" name="Picture Placeholder 7">
            <a:extLst>
              <a:ext uri="{FF2B5EF4-FFF2-40B4-BE49-F238E27FC236}">
                <a16:creationId xmlns:a16="http://schemas.microsoft.com/office/drawing/2014/main" id="{B4F4CA74-FF97-442F-BAA1-F965D0122B0D}"/>
              </a:ext>
            </a:extLst>
          </p:cNvPr>
          <p:cNvSpPr>
            <a:spLocks noGrp="1"/>
          </p:cNvSpPr>
          <p:nvPr>
            <p:ph type="pic" sz="quarter" idx="11" hasCustomPrompt="1"/>
          </p:nvPr>
        </p:nvSpPr>
        <p:spPr>
          <a:xfrm>
            <a:off x="6096000" y="0"/>
            <a:ext cx="6095999"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4778656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rganization Chart 7">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38009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images with text">
    <p:spTree>
      <p:nvGrpSpPr>
        <p:cNvPr id="1" name=""/>
        <p:cNvGrpSpPr/>
        <p:nvPr/>
      </p:nvGrpSpPr>
      <p:grpSpPr>
        <a:xfrm>
          <a:off x="0" y="0"/>
          <a:ext cx="0" cy="0"/>
          <a:chOff x="0" y="0"/>
          <a:chExt cx="0" cy="0"/>
        </a:xfrm>
      </p:grpSpPr>
      <p:sp>
        <p:nvSpPr>
          <p:cNvPr id="18" name="Picture Placeholder 8">
            <a:extLst>
              <a:ext uri="{FF2B5EF4-FFF2-40B4-BE49-F238E27FC236}">
                <a16:creationId xmlns:a16="http://schemas.microsoft.com/office/drawing/2014/main" id="{6B399F20-7C1F-46F7-984A-DA150D319A0E}"/>
              </a:ext>
            </a:extLst>
          </p:cNvPr>
          <p:cNvSpPr>
            <a:spLocks noGrp="1"/>
          </p:cNvSpPr>
          <p:nvPr>
            <p:ph type="pic" sz="quarter" idx="10" hasCustomPrompt="1"/>
          </p:nvPr>
        </p:nvSpPr>
        <p:spPr>
          <a:xfrm>
            <a:off x="608407" y="3459671"/>
            <a:ext cx="3657600" cy="283464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9" name="Picture Placeholder 8">
            <a:extLst>
              <a:ext uri="{FF2B5EF4-FFF2-40B4-BE49-F238E27FC236}">
                <a16:creationId xmlns:a16="http://schemas.microsoft.com/office/drawing/2014/main" id="{D4DC8B00-8E7D-4B36-B790-44162359D93D}"/>
              </a:ext>
            </a:extLst>
          </p:cNvPr>
          <p:cNvSpPr>
            <a:spLocks noGrp="1"/>
          </p:cNvSpPr>
          <p:nvPr>
            <p:ph type="pic" sz="quarter" idx="11" hasCustomPrompt="1"/>
          </p:nvPr>
        </p:nvSpPr>
        <p:spPr>
          <a:xfrm>
            <a:off x="4267200" y="625031"/>
            <a:ext cx="3657600" cy="283464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0" name="Picture Placeholder 8">
            <a:extLst>
              <a:ext uri="{FF2B5EF4-FFF2-40B4-BE49-F238E27FC236}">
                <a16:creationId xmlns:a16="http://schemas.microsoft.com/office/drawing/2014/main" id="{C5C828A6-2BC3-4A33-895E-282CE088EC74}"/>
              </a:ext>
            </a:extLst>
          </p:cNvPr>
          <p:cNvSpPr>
            <a:spLocks noGrp="1"/>
          </p:cNvSpPr>
          <p:nvPr>
            <p:ph type="pic" sz="quarter" idx="12" hasCustomPrompt="1"/>
          </p:nvPr>
        </p:nvSpPr>
        <p:spPr>
          <a:xfrm>
            <a:off x="7925993" y="3459671"/>
            <a:ext cx="3657600" cy="283464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8922721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images with text 2">
    <p:spTree>
      <p:nvGrpSpPr>
        <p:cNvPr id="1" name=""/>
        <p:cNvGrpSpPr/>
        <p:nvPr/>
      </p:nvGrpSpPr>
      <p:grpSpPr>
        <a:xfrm>
          <a:off x="0" y="0"/>
          <a:ext cx="0" cy="0"/>
          <a:chOff x="0" y="0"/>
          <a:chExt cx="0" cy="0"/>
        </a:xfrm>
      </p:grpSpPr>
      <p:sp>
        <p:nvSpPr>
          <p:cNvPr id="18" name="Picture Placeholder 8">
            <a:extLst>
              <a:ext uri="{FF2B5EF4-FFF2-40B4-BE49-F238E27FC236}">
                <a16:creationId xmlns:a16="http://schemas.microsoft.com/office/drawing/2014/main" id="{6B399F20-7C1F-46F7-984A-DA150D319A0E}"/>
              </a:ext>
            </a:extLst>
          </p:cNvPr>
          <p:cNvSpPr>
            <a:spLocks noGrp="1"/>
          </p:cNvSpPr>
          <p:nvPr>
            <p:ph type="pic" sz="quarter" idx="10" hasCustomPrompt="1"/>
          </p:nvPr>
        </p:nvSpPr>
        <p:spPr>
          <a:xfrm>
            <a:off x="608407" y="625031"/>
            <a:ext cx="3657600" cy="283464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9" name="Picture Placeholder 8">
            <a:extLst>
              <a:ext uri="{FF2B5EF4-FFF2-40B4-BE49-F238E27FC236}">
                <a16:creationId xmlns:a16="http://schemas.microsoft.com/office/drawing/2014/main" id="{D4DC8B00-8E7D-4B36-B790-44162359D93D}"/>
              </a:ext>
            </a:extLst>
          </p:cNvPr>
          <p:cNvSpPr>
            <a:spLocks noGrp="1"/>
          </p:cNvSpPr>
          <p:nvPr>
            <p:ph type="pic" sz="quarter" idx="11" hasCustomPrompt="1"/>
          </p:nvPr>
        </p:nvSpPr>
        <p:spPr>
          <a:xfrm>
            <a:off x="4267200" y="3459671"/>
            <a:ext cx="3657600" cy="283464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0" name="Picture Placeholder 8">
            <a:extLst>
              <a:ext uri="{FF2B5EF4-FFF2-40B4-BE49-F238E27FC236}">
                <a16:creationId xmlns:a16="http://schemas.microsoft.com/office/drawing/2014/main" id="{C5C828A6-2BC3-4A33-895E-282CE088EC74}"/>
              </a:ext>
            </a:extLst>
          </p:cNvPr>
          <p:cNvSpPr>
            <a:spLocks noGrp="1"/>
          </p:cNvSpPr>
          <p:nvPr>
            <p:ph type="pic" sz="quarter" idx="12" hasCustomPrompt="1"/>
          </p:nvPr>
        </p:nvSpPr>
        <p:spPr>
          <a:xfrm>
            <a:off x="7925993" y="625031"/>
            <a:ext cx="3657600" cy="283464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9204630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 4 image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EEADD8A4-B769-4D8A-9278-A71EC01C4C87}"/>
              </a:ext>
            </a:extLst>
          </p:cNvPr>
          <p:cNvSpPr>
            <a:spLocks noGrp="1"/>
          </p:cNvSpPr>
          <p:nvPr>
            <p:ph type="pic" sz="quarter" idx="10" hasCustomPrompt="1"/>
          </p:nvPr>
        </p:nvSpPr>
        <p:spPr>
          <a:xfrm>
            <a:off x="0" y="0"/>
            <a:ext cx="3054096"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1</a:t>
            </a:r>
          </a:p>
        </p:txBody>
      </p:sp>
    </p:spTree>
    <p:extLst>
      <p:ext uri="{BB962C8B-B14F-4D97-AF65-F5344CB8AC3E}">
        <p14:creationId xmlns:p14="http://schemas.microsoft.com/office/powerpoint/2010/main" val="13992112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 4 images">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04E63CE1-9C33-4246-BBF7-5AB1147C2188}"/>
              </a:ext>
            </a:extLst>
          </p:cNvPr>
          <p:cNvSpPr>
            <a:spLocks noGrp="1"/>
          </p:cNvSpPr>
          <p:nvPr>
            <p:ph type="pic" sz="quarter" idx="10" hasCustomPrompt="1"/>
          </p:nvPr>
        </p:nvSpPr>
        <p:spPr>
          <a:xfrm>
            <a:off x="3054096" y="0"/>
            <a:ext cx="3054096"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2</a:t>
            </a:r>
          </a:p>
        </p:txBody>
      </p:sp>
    </p:spTree>
    <p:extLst>
      <p:ext uri="{BB962C8B-B14F-4D97-AF65-F5344CB8AC3E}">
        <p14:creationId xmlns:p14="http://schemas.microsoft.com/office/powerpoint/2010/main" val="12749323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 4 images">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6769D50F-9678-42EA-A10A-87EDA49577C7}"/>
              </a:ext>
            </a:extLst>
          </p:cNvPr>
          <p:cNvSpPr>
            <a:spLocks noGrp="1"/>
          </p:cNvSpPr>
          <p:nvPr>
            <p:ph type="pic" sz="quarter" idx="10" hasCustomPrompt="1"/>
          </p:nvPr>
        </p:nvSpPr>
        <p:spPr>
          <a:xfrm>
            <a:off x="6108192" y="0"/>
            <a:ext cx="3054096"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3</a:t>
            </a:r>
          </a:p>
        </p:txBody>
      </p:sp>
    </p:spTree>
    <p:extLst>
      <p:ext uri="{BB962C8B-B14F-4D97-AF65-F5344CB8AC3E}">
        <p14:creationId xmlns:p14="http://schemas.microsoft.com/office/powerpoint/2010/main" val="1850845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 4 images">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B6F21E6F-DBA5-44F3-B07B-220A96805C8B}"/>
              </a:ext>
            </a:extLst>
          </p:cNvPr>
          <p:cNvSpPr>
            <a:spLocks noGrp="1"/>
          </p:cNvSpPr>
          <p:nvPr>
            <p:ph type="pic" sz="quarter" idx="10" hasCustomPrompt="1"/>
          </p:nvPr>
        </p:nvSpPr>
        <p:spPr>
          <a:xfrm>
            <a:off x="9162288" y="0"/>
            <a:ext cx="3054096"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27866293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 images - 1">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44E795CB-3F02-4EFB-9CF7-D0B14483C2D0}"/>
              </a:ext>
            </a:extLst>
          </p:cNvPr>
          <p:cNvSpPr>
            <a:spLocks noGrp="1"/>
          </p:cNvSpPr>
          <p:nvPr>
            <p:ph type="pic" sz="quarter" idx="10" hasCustomPrompt="1"/>
          </p:nvPr>
        </p:nvSpPr>
        <p:spPr>
          <a:xfrm>
            <a:off x="6120384" y="0"/>
            <a:ext cx="6096000" cy="2286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1" name="Picture Placeholder 8">
            <a:extLst>
              <a:ext uri="{FF2B5EF4-FFF2-40B4-BE49-F238E27FC236}">
                <a16:creationId xmlns:a16="http://schemas.microsoft.com/office/drawing/2014/main" id="{60AAFA2F-71C9-400C-8723-C36AC4DF6AF5}"/>
              </a:ext>
            </a:extLst>
          </p:cNvPr>
          <p:cNvSpPr>
            <a:spLocks noGrp="1"/>
          </p:cNvSpPr>
          <p:nvPr>
            <p:ph type="pic" sz="quarter" idx="11" hasCustomPrompt="1"/>
          </p:nvPr>
        </p:nvSpPr>
        <p:spPr>
          <a:xfrm>
            <a:off x="-1" y="2286000"/>
            <a:ext cx="6120385" cy="2286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2" name="Picture Placeholder 8">
            <a:extLst>
              <a:ext uri="{FF2B5EF4-FFF2-40B4-BE49-F238E27FC236}">
                <a16:creationId xmlns:a16="http://schemas.microsoft.com/office/drawing/2014/main" id="{38A557DE-D5DD-4FA4-B87C-8A5DDFF73DDA}"/>
              </a:ext>
            </a:extLst>
          </p:cNvPr>
          <p:cNvSpPr>
            <a:spLocks noGrp="1"/>
          </p:cNvSpPr>
          <p:nvPr>
            <p:ph type="pic" sz="quarter" idx="12" hasCustomPrompt="1"/>
          </p:nvPr>
        </p:nvSpPr>
        <p:spPr>
          <a:xfrm>
            <a:off x="6120384" y="4572000"/>
            <a:ext cx="6096000" cy="2286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6086801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 images - 2">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44E795CB-3F02-4EFB-9CF7-D0B14483C2D0}"/>
              </a:ext>
            </a:extLst>
          </p:cNvPr>
          <p:cNvSpPr>
            <a:spLocks noGrp="1"/>
          </p:cNvSpPr>
          <p:nvPr>
            <p:ph type="pic" sz="quarter" idx="10" hasCustomPrompt="1"/>
          </p:nvPr>
        </p:nvSpPr>
        <p:spPr>
          <a:xfrm>
            <a:off x="0" y="0"/>
            <a:ext cx="6096000" cy="2286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1" name="Picture Placeholder 8">
            <a:extLst>
              <a:ext uri="{FF2B5EF4-FFF2-40B4-BE49-F238E27FC236}">
                <a16:creationId xmlns:a16="http://schemas.microsoft.com/office/drawing/2014/main" id="{60AAFA2F-71C9-400C-8723-C36AC4DF6AF5}"/>
              </a:ext>
            </a:extLst>
          </p:cNvPr>
          <p:cNvSpPr>
            <a:spLocks noGrp="1"/>
          </p:cNvSpPr>
          <p:nvPr>
            <p:ph type="pic" sz="quarter" idx="11" hasCustomPrompt="1"/>
          </p:nvPr>
        </p:nvSpPr>
        <p:spPr>
          <a:xfrm>
            <a:off x="6096000" y="2286000"/>
            <a:ext cx="6096000" cy="2286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2" name="Picture Placeholder 8">
            <a:extLst>
              <a:ext uri="{FF2B5EF4-FFF2-40B4-BE49-F238E27FC236}">
                <a16:creationId xmlns:a16="http://schemas.microsoft.com/office/drawing/2014/main" id="{38A557DE-D5DD-4FA4-B87C-8A5DDFF73DDA}"/>
              </a:ext>
            </a:extLst>
          </p:cNvPr>
          <p:cNvSpPr>
            <a:spLocks noGrp="1"/>
          </p:cNvSpPr>
          <p:nvPr>
            <p:ph type="pic" sz="quarter" idx="12" hasCustomPrompt="1"/>
          </p:nvPr>
        </p:nvSpPr>
        <p:spPr>
          <a:xfrm>
            <a:off x="0" y="4572000"/>
            <a:ext cx="6096000" cy="2286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254572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s 12">
    <p:spTree>
      <p:nvGrpSpPr>
        <p:cNvPr id="1" name=""/>
        <p:cNvGrpSpPr/>
        <p:nvPr/>
      </p:nvGrpSpPr>
      <p:grpSpPr>
        <a:xfrm>
          <a:off x="0" y="0"/>
          <a:ext cx="0" cy="0"/>
          <a:chOff x="0" y="0"/>
          <a:chExt cx="0" cy="0"/>
        </a:xfrm>
      </p:grpSpPr>
      <p:sp>
        <p:nvSpPr>
          <p:cNvPr id="35" name="Picture Placeholder 8">
            <a:extLst>
              <a:ext uri="{FF2B5EF4-FFF2-40B4-BE49-F238E27FC236}">
                <a16:creationId xmlns:a16="http://schemas.microsoft.com/office/drawing/2014/main" id="{A07FE811-3899-4933-8BDA-247CEB65A534}"/>
              </a:ext>
            </a:extLst>
          </p:cNvPr>
          <p:cNvSpPr>
            <a:spLocks noGrp="1"/>
          </p:cNvSpPr>
          <p:nvPr>
            <p:ph type="pic" sz="quarter" idx="10" hasCustomPrompt="1"/>
          </p:nvPr>
        </p:nvSpPr>
        <p:spPr>
          <a:xfrm>
            <a:off x="92597" y="105913"/>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37" name="Picture Placeholder 8">
            <a:extLst>
              <a:ext uri="{FF2B5EF4-FFF2-40B4-BE49-F238E27FC236}">
                <a16:creationId xmlns:a16="http://schemas.microsoft.com/office/drawing/2014/main" id="{82D90691-24DF-4E32-9FDC-47A7AEF3AAD0}"/>
              </a:ext>
            </a:extLst>
          </p:cNvPr>
          <p:cNvSpPr>
            <a:spLocks noGrp="1"/>
          </p:cNvSpPr>
          <p:nvPr>
            <p:ph type="pic" sz="quarter" idx="12" hasCustomPrompt="1"/>
          </p:nvPr>
        </p:nvSpPr>
        <p:spPr>
          <a:xfrm>
            <a:off x="4928751" y="105913"/>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38" name="Picture Placeholder 8">
            <a:extLst>
              <a:ext uri="{FF2B5EF4-FFF2-40B4-BE49-F238E27FC236}">
                <a16:creationId xmlns:a16="http://schemas.microsoft.com/office/drawing/2014/main" id="{A75AF2CC-BD8C-4192-B345-D290DFBC1431}"/>
              </a:ext>
            </a:extLst>
          </p:cNvPr>
          <p:cNvSpPr>
            <a:spLocks noGrp="1"/>
          </p:cNvSpPr>
          <p:nvPr>
            <p:ph type="pic" sz="quarter" idx="13" hasCustomPrompt="1"/>
          </p:nvPr>
        </p:nvSpPr>
        <p:spPr>
          <a:xfrm>
            <a:off x="7346828" y="105913"/>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39" name="Picture Placeholder 8">
            <a:extLst>
              <a:ext uri="{FF2B5EF4-FFF2-40B4-BE49-F238E27FC236}">
                <a16:creationId xmlns:a16="http://schemas.microsoft.com/office/drawing/2014/main" id="{77847559-78FC-40D0-8B35-1D5B2FF75B18}"/>
              </a:ext>
            </a:extLst>
          </p:cNvPr>
          <p:cNvSpPr>
            <a:spLocks noGrp="1"/>
          </p:cNvSpPr>
          <p:nvPr>
            <p:ph type="pic" sz="quarter" idx="14" hasCustomPrompt="1"/>
          </p:nvPr>
        </p:nvSpPr>
        <p:spPr>
          <a:xfrm>
            <a:off x="9764905" y="105913"/>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40" name="Picture Placeholder 8">
            <a:extLst>
              <a:ext uri="{FF2B5EF4-FFF2-40B4-BE49-F238E27FC236}">
                <a16:creationId xmlns:a16="http://schemas.microsoft.com/office/drawing/2014/main" id="{E22E7396-7BA7-4BB0-B445-4F1DFCA150D5}"/>
              </a:ext>
            </a:extLst>
          </p:cNvPr>
          <p:cNvSpPr>
            <a:spLocks noGrp="1"/>
          </p:cNvSpPr>
          <p:nvPr>
            <p:ph type="pic" sz="quarter" idx="15" hasCustomPrompt="1"/>
          </p:nvPr>
        </p:nvSpPr>
        <p:spPr>
          <a:xfrm>
            <a:off x="92597" y="2359152"/>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41" name="Picture Placeholder 8">
            <a:extLst>
              <a:ext uri="{FF2B5EF4-FFF2-40B4-BE49-F238E27FC236}">
                <a16:creationId xmlns:a16="http://schemas.microsoft.com/office/drawing/2014/main" id="{1D0C9FFC-2493-4D2B-8980-624D63B91B83}"/>
              </a:ext>
            </a:extLst>
          </p:cNvPr>
          <p:cNvSpPr>
            <a:spLocks noGrp="1"/>
          </p:cNvSpPr>
          <p:nvPr>
            <p:ph type="pic" sz="quarter" idx="16" hasCustomPrompt="1"/>
          </p:nvPr>
        </p:nvSpPr>
        <p:spPr>
          <a:xfrm>
            <a:off x="2510674" y="2359152"/>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43" name="Picture Placeholder 8">
            <a:extLst>
              <a:ext uri="{FF2B5EF4-FFF2-40B4-BE49-F238E27FC236}">
                <a16:creationId xmlns:a16="http://schemas.microsoft.com/office/drawing/2014/main" id="{BB272A9B-F15E-4387-A5C7-3165E3F18B28}"/>
              </a:ext>
            </a:extLst>
          </p:cNvPr>
          <p:cNvSpPr>
            <a:spLocks noGrp="1"/>
          </p:cNvSpPr>
          <p:nvPr>
            <p:ph type="pic" sz="quarter" idx="18" hasCustomPrompt="1"/>
          </p:nvPr>
        </p:nvSpPr>
        <p:spPr>
          <a:xfrm>
            <a:off x="7346828" y="2359152"/>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44" name="Picture Placeholder 8">
            <a:extLst>
              <a:ext uri="{FF2B5EF4-FFF2-40B4-BE49-F238E27FC236}">
                <a16:creationId xmlns:a16="http://schemas.microsoft.com/office/drawing/2014/main" id="{20F8B96F-AA47-4A79-BE24-11BAB9B30436}"/>
              </a:ext>
            </a:extLst>
          </p:cNvPr>
          <p:cNvSpPr>
            <a:spLocks noGrp="1"/>
          </p:cNvSpPr>
          <p:nvPr>
            <p:ph type="pic" sz="quarter" idx="19" hasCustomPrompt="1"/>
          </p:nvPr>
        </p:nvSpPr>
        <p:spPr>
          <a:xfrm>
            <a:off x="9764905" y="2359152"/>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45" name="Picture Placeholder 8">
            <a:extLst>
              <a:ext uri="{FF2B5EF4-FFF2-40B4-BE49-F238E27FC236}">
                <a16:creationId xmlns:a16="http://schemas.microsoft.com/office/drawing/2014/main" id="{221C2B63-0D84-4402-8E47-CDBB431CF83F}"/>
              </a:ext>
            </a:extLst>
          </p:cNvPr>
          <p:cNvSpPr>
            <a:spLocks noGrp="1"/>
          </p:cNvSpPr>
          <p:nvPr>
            <p:ph type="pic" sz="quarter" idx="20" hasCustomPrompt="1"/>
          </p:nvPr>
        </p:nvSpPr>
        <p:spPr>
          <a:xfrm>
            <a:off x="92597" y="4612391"/>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46" name="Picture Placeholder 8">
            <a:extLst>
              <a:ext uri="{FF2B5EF4-FFF2-40B4-BE49-F238E27FC236}">
                <a16:creationId xmlns:a16="http://schemas.microsoft.com/office/drawing/2014/main" id="{0904C7AF-1D52-43D4-AA91-6517173892BF}"/>
              </a:ext>
            </a:extLst>
          </p:cNvPr>
          <p:cNvSpPr>
            <a:spLocks noGrp="1"/>
          </p:cNvSpPr>
          <p:nvPr>
            <p:ph type="pic" sz="quarter" idx="21" hasCustomPrompt="1"/>
          </p:nvPr>
        </p:nvSpPr>
        <p:spPr>
          <a:xfrm>
            <a:off x="2510674" y="4612391"/>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47" name="Picture Placeholder 8">
            <a:extLst>
              <a:ext uri="{FF2B5EF4-FFF2-40B4-BE49-F238E27FC236}">
                <a16:creationId xmlns:a16="http://schemas.microsoft.com/office/drawing/2014/main" id="{17C69FF0-197B-4869-85CD-B16E044D58BC}"/>
              </a:ext>
            </a:extLst>
          </p:cNvPr>
          <p:cNvSpPr>
            <a:spLocks noGrp="1"/>
          </p:cNvSpPr>
          <p:nvPr>
            <p:ph type="pic" sz="quarter" idx="22" hasCustomPrompt="1"/>
          </p:nvPr>
        </p:nvSpPr>
        <p:spPr>
          <a:xfrm>
            <a:off x="4928751" y="4612391"/>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
        <p:nvSpPr>
          <p:cNvPr id="49" name="Picture Placeholder 8">
            <a:extLst>
              <a:ext uri="{FF2B5EF4-FFF2-40B4-BE49-F238E27FC236}">
                <a16:creationId xmlns:a16="http://schemas.microsoft.com/office/drawing/2014/main" id="{A9A2E652-BE71-48F6-ACE3-B6F152A0C265}"/>
              </a:ext>
            </a:extLst>
          </p:cNvPr>
          <p:cNvSpPr>
            <a:spLocks noGrp="1"/>
          </p:cNvSpPr>
          <p:nvPr>
            <p:ph type="pic" sz="quarter" idx="24" hasCustomPrompt="1"/>
          </p:nvPr>
        </p:nvSpPr>
        <p:spPr>
          <a:xfrm>
            <a:off x="9764905" y="4612391"/>
            <a:ext cx="2295144" cy="2139696"/>
          </a:xfrm>
          <a:prstGeom prst="rect">
            <a:avLst/>
          </a:prstGeom>
          <a:pattFill prst="wdDnDiag">
            <a:fgClr>
              <a:schemeClr val="tx1">
                <a:lumMod val="25000"/>
                <a:lumOff val="75000"/>
              </a:schemeClr>
            </a:fgClr>
            <a:bgClr>
              <a:schemeClr val="bg1"/>
            </a:bgClr>
          </a:pattFill>
          <a:ln>
            <a:noFill/>
          </a:ln>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13694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title Page with Image 4">
    <p:spTree>
      <p:nvGrpSpPr>
        <p:cNvPr id="1" name=""/>
        <p:cNvGrpSpPr/>
        <p:nvPr/>
      </p:nvGrpSpPr>
      <p:grpSpPr>
        <a:xfrm>
          <a:off x="0" y="0"/>
          <a:ext cx="0" cy="0"/>
          <a:chOff x="0" y="0"/>
          <a:chExt cx="0" cy="0"/>
        </a:xfrm>
      </p:grpSpPr>
      <p:sp>
        <p:nvSpPr>
          <p:cNvPr id="3" name="Picture Placeholder 7">
            <a:extLst>
              <a:ext uri="{FF2B5EF4-FFF2-40B4-BE49-F238E27FC236}">
                <a16:creationId xmlns:a16="http://schemas.microsoft.com/office/drawing/2014/main" id="{B4F4CA74-FF97-442F-BAA1-F965D0122B0D}"/>
              </a:ext>
            </a:extLst>
          </p:cNvPr>
          <p:cNvSpPr>
            <a:spLocks noGrp="1"/>
          </p:cNvSpPr>
          <p:nvPr>
            <p:ph type="pic" sz="quarter" idx="11" hasCustomPrompt="1"/>
          </p:nvPr>
        </p:nvSpPr>
        <p:spPr>
          <a:xfrm>
            <a:off x="1066800" y="1280160"/>
            <a:ext cx="10080000" cy="4339140"/>
          </a:xfrm>
          <a:prstGeom prst="roundRect">
            <a:avLst>
              <a:gd name="adj" fmla="val 4256"/>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7629225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Slideshow 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2B9569-A117-474D-B0B5-E54FA4A8A5E2}"/>
              </a:ext>
            </a:extLst>
          </p:cNvPr>
          <p:cNvSpPr>
            <a:spLocks noGrp="1"/>
          </p:cNvSpPr>
          <p:nvPr>
            <p:ph type="pic" sz="quarter" idx="10" hasCustomPrompt="1"/>
          </p:nvPr>
        </p:nvSpPr>
        <p:spPr>
          <a:xfrm>
            <a:off x="1041721"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1</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4">
            <a:extLst>
              <a:ext uri="{FF2B5EF4-FFF2-40B4-BE49-F238E27FC236}">
                <a16:creationId xmlns:a16="http://schemas.microsoft.com/office/drawing/2014/main" id="{A2067C6C-2076-4AD2-A525-049E26929611}"/>
              </a:ext>
            </a:extLst>
          </p:cNvPr>
          <p:cNvSpPr>
            <a:spLocks noGrp="1"/>
          </p:cNvSpPr>
          <p:nvPr>
            <p:ph type="pic" sz="quarter" idx="11" hasCustomPrompt="1"/>
          </p:nvPr>
        </p:nvSpPr>
        <p:spPr>
          <a:xfrm>
            <a:off x="12222480"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2</a:t>
            </a:r>
          </a:p>
        </p:txBody>
      </p:sp>
      <p:sp>
        <p:nvSpPr>
          <p:cNvPr id="16" name="Picture Placeholder 4">
            <a:extLst>
              <a:ext uri="{FF2B5EF4-FFF2-40B4-BE49-F238E27FC236}">
                <a16:creationId xmlns:a16="http://schemas.microsoft.com/office/drawing/2014/main" id="{2B707FA2-AD19-454E-8ACA-EF536892BC8C}"/>
              </a:ext>
            </a:extLst>
          </p:cNvPr>
          <p:cNvSpPr>
            <a:spLocks noGrp="1"/>
          </p:cNvSpPr>
          <p:nvPr>
            <p:ph type="pic" sz="quarter" idx="12" hasCustomPrompt="1"/>
          </p:nvPr>
        </p:nvSpPr>
        <p:spPr>
          <a:xfrm>
            <a:off x="23342279"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3</a:t>
            </a:r>
          </a:p>
        </p:txBody>
      </p:sp>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34492558"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30197830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Slideshow 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2B9569-A117-474D-B0B5-E54FA4A8A5E2}"/>
              </a:ext>
            </a:extLst>
          </p:cNvPr>
          <p:cNvSpPr>
            <a:spLocks noGrp="1"/>
          </p:cNvSpPr>
          <p:nvPr>
            <p:ph type="pic" sz="quarter" idx="10" hasCustomPrompt="1"/>
          </p:nvPr>
        </p:nvSpPr>
        <p:spPr>
          <a:xfrm>
            <a:off x="-10104120"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1</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4">
            <a:extLst>
              <a:ext uri="{FF2B5EF4-FFF2-40B4-BE49-F238E27FC236}">
                <a16:creationId xmlns:a16="http://schemas.microsoft.com/office/drawing/2014/main" id="{A2067C6C-2076-4AD2-A525-049E26929611}"/>
              </a:ext>
            </a:extLst>
          </p:cNvPr>
          <p:cNvSpPr>
            <a:spLocks noGrp="1"/>
          </p:cNvSpPr>
          <p:nvPr>
            <p:ph type="pic" sz="quarter" idx="11" hasCustomPrompt="1"/>
          </p:nvPr>
        </p:nvSpPr>
        <p:spPr>
          <a:xfrm>
            <a:off x="1046159"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2</a:t>
            </a:r>
          </a:p>
        </p:txBody>
      </p:sp>
      <p:sp>
        <p:nvSpPr>
          <p:cNvPr id="16" name="Picture Placeholder 4">
            <a:extLst>
              <a:ext uri="{FF2B5EF4-FFF2-40B4-BE49-F238E27FC236}">
                <a16:creationId xmlns:a16="http://schemas.microsoft.com/office/drawing/2014/main" id="{2B707FA2-AD19-454E-8ACA-EF536892BC8C}"/>
              </a:ext>
            </a:extLst>
          </p:cNvPr>
          <p:cNvSpPr>
            <a:spLocks noGrp="1"/>
          </p:cNvSpPr>
          <p:nvPr>
            <p:ph type="pic" sz="quarter" idx="12" hasCustomPrompt="1"/>
          </p:nvPr>
        </p:nvSpPr>
        <p:spPr>
          <a:xfrm>
            <a:off x="12237078"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3</a:t>
            </a:r>
          </a:p>
        </p:txBody>
      </p:sp>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23346717"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13179262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Slideshow 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2B9569-A117-474D-B0B5-E54FA4A8A5E2}"/>
              </a:ext>
            </a:extLst>
          </p:cNvPr>
          <p:cNvSpPr>
            <a:spLocks noGrp="1"/>
          </p:cNvSpPr>
          <p:nvPr>
            <p:ph type="pic" sz="quarter" idx="10" hasCustomPrompt="1"/>
          </p:nvPr>
        </p:nvSpPr>
        <p:spPr>
          <a:xfrm>
            <a:off x="-21277845"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1</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4">
            <a:extLst>
              <a:ext uri="{FF2B5EF4-FFF2-40B4-BE49-F238E27FC236}">
                <a16:creationId xmlns:a16="http://schemas.microsoft.com/office/drawing/2014/main" id="{A2067C6C-2076-4AD2-A525-049E26929611}"/>
              </a:ext>
            </a:extLst>
          </p:cNvPr>
          <p:cNvSpPr>
            <a:spLocks noGrp="1"/>
          </p:cNvSpPr>
          <p:nvPr>
            <p:ph type="pic" sz="quarter" idx="11" hasCustomPrompt="1"/>
          </p:nvPr>
        </p:nvSpPr>
        <p:spPr>
          <a:xfrm>
            <a:off x="-10127566"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2</a:t>
            </a:r>
          </a:p>
        </p:txBody>
      </p:sp>
      <p:sp>
        <p:nvSpPr>
          <p:cNvPr id="16" name="Picture Placeholder 4">
            <a:extLst>
              <a:ext uri="{FF2B5EF4-FFF2-40B4-BE49-F238E27FC236}">
                <a16:creationId xmlns:a16="http://schemas.microsoft.com/office/drawing/2014/main" id="{2B707FA2-AD19-454E-8ACA-EF536892BC8C}"/>
              </a:ext>
            </a:extLst>
          </p:cNvPr>
          <p:cNvSpPr>
            <a:spLocks noGrp="1"/>
          </p:cNvSpPr>
          <p:nvPr>
            <p:ph type="pic" sz="quarter" idx="12" hasCustomPrompt="1"/>
          </p:nvPr>
        </p:nvSpPr>
        <p:spPr>
          <a:xfrm>
            <a:off x="1022713"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3</a:t>
            </a:r>
          </a:p>
        </p:txBody>
      </p:sp>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12254272"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41755339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Image Slideshow 4">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2B9569-A117-474D-B0B5-E54FA4A8A5E2}"/>
              </a:ext>
            </a:extLst>
          </p:cNvPr>
          <p:cNvSpPr>
            <a:spLocks noGrp="1"/>
          </p:cNvSpPr>
          <p:nvPr>
            <p:ph type="pic" sz="quarter" idx="10" hasCustomPrompt="1"/>
          </p:nvPr>
        </p:nvSpPr>
        <p:spPr>
          <a:xfrm>
            <a:off x="-32425069"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1</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4">
            <a:extLst>
              <a:ext uri="{FF2B5EF4-FFF2-40B4-BE49-F238E27FC236}">
                <a16:creationId xmlns:a16="http://schemas.microsoft.com/office/drawing/2014/main" id="{A2067C6C-2076-4AD2-A525-049E26929611}"/>
              </a:ext>
            </a:extLst>
          </p:cNvPr>
          <p:cNvSpPr>
            <a:spLocks noGrp="1"/>
          </p:cNvSpPr>
          <p:nvPr>
            <p:ph type="pic" sz="quarter" idx="11" hasCustomPrompt="1"/>
          </p:nvPr>
        </p:nvSpPr>
        <p:spPr>
          <a:xfrm>
            <a:off x="-21274790"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2</a:t>
            </a:r>
          </a:p>
        </p:txBody>
      </p:sp>
      <p:sp>
        <p:nvSpPr>
          <p:cNvPr id="16" name="Picture Placeholder 4">
            <a:extLst>
              <a:ext uri="{FF2B5EF4-FFF2-40B4-BE49-F238E27FC236}">
                <a16:creationId xmlns:a16="http://schemas.microsoft.com/office/drawing/2014/main" id="{2B707FA2-AD19-454E-8ACA-EF536892BC8C}"/>
              </a:ext>
            </a:extLst>
          </p:cNvPr>
          <p:cNvSpPr>
            <a:spLocks noGrp="1"/>
          </p:cNvSpPr>
          <p:nvPr>
            <p:ph type="pic" sz="quarter" idx="12" hasCustomPrompt="1"/>
          </p:nvPr>
        </p:nvSpPr>
        <p:spPr>
          <a:xfrm>
            <a:off x="-10124511"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3</a:t>
            </a:r>
          </a:p>
        </p:txBody>
      </p:sp>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1025768" y="1557689"/>
            <a:ext cx="10104120" cy="406908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40533757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Image Slideshow with Text">
    <p:spTree>
      <p:nvGrpSpPr>
        <p:cNvPr id="1" name=""/>
        <p:cNvGrpSpPr/>
        <p:nvPr/>
      </p:nvGrpSpPr>
      <p:grpSpPr>
        <a:xfrm>
          <a:off x="0" y="0"/>
          <a:ext cx="0" cy="0"/>
          <a:chOff x="0" y="0"/>
          <a:chExt cx="0" cy="0"/>
        </a:xfrm>
      </p:grpSpPr>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598486"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6112915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mage Slideshow with Text 2-01">
    <p:spTree>
      <p:nvGrpSpPr>
        <p:cNvPr id="1" name=""/>
        <p:cNvGrpSpPr/>
        <p:nvPr/>
      </p:nvGrpSpPr>
      <p:grpSpPr>
        <a:xfrm>
          <a:off x="0" y="0"/>
          <a:ext cx="0" cy="0"/>
          <a:chOff x="0" y="0"/>
          <a:chExt cx="0" cy="0"/>
        </a:xfrm>
      </p:grpSpPr>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598486"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01</a:t>
            </a:r>
          </a:p>
        </p:txBody>
      </p:sp>
      <p:sp>
        <p:nvSpPr>
          <p:cNvPr id="3" name="Picture Placeholder 4">
            <a:extLst>
              <a:ext uri="{FF2B5EF4-FFF2-40B4-BE49-F238E27FC236}">
                <a16:creationId xmlns:a16="http://schemas.microsoft.com/office/drawing/2014/main" id="{3558AEBE-D212-48E4-8CE4-DAB66A297D56}"/>
              </a:ext>
            </a:extLst>
          </p:cNvPr>
          <p:cNvSpPr>
            <a:spLocks noGrp="1"/>
          </p:cNvSpPr>
          <p:nvPr>
            <p:ph type="pic" sz="quarter" idx="14" hasCustomPrompt="1"/>
          </p:nvPr>
        </p:nvSpPr>
        <p:spPr>
          <a:xfrm>
            <a:off x="12390436"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02</a:t>
            </a:r>
          </a:p>
        </p:txBody>
      </p:sp>
      <p:sp>
        <p:nvSpPr>
          <p:cNvPr id="4" name="Picture Placeholder 4">
            <a:extLst>
              <a:ext uri="{FF2B5EF4-FFF2-40B4-BE49-F238E27FC236}">
                <a16:creationId xmlns:a16="http://schemas.microsoft.com/office/drawing/2014/main" id="{81DCADFE-6503-42DF-9F50-4150B0B83417}"/>
              </a:ext>
            </a:extLst>
          </p:cNvPr>
          <p:cNvSpPr>
            <a:spLocks noGrp="1"/>
          </p:cNvSpPr>
          <p:nvPr>
            <p:ph type="pic" sz="quarter" idx="15" hasCustomPrompt="1"/>
          </p:nvPr>
        </p:nvSpPr>
        <p:spPr>
          <a:xfrm>
            <a:off x="24182386"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03</a:t>
            </a:r>
          </a:p>
        </p:txBody>
      </p:sp>
      <p:sp>
        <p:nvSpPr>
          <p:cNvPr id="5" name="Picture Placeholder 4">
            <a:extLst>
              <a:ext uri="{FF2B5EF4-FFF2-40B4-BE49-F238E27FC236}">
                <a16:creationId xmlns:a16="http://schemas.microsoft.com/office/drawing/2014/main" id="{C4AD1A6E-2613-4813-BD66-196F8E1C871E}"/>
              </a:ext>
            </a:extLst>
          </p:cNvPr>
          <p:cNvSpPr>
            <a:spLocks noGrp="1"/>
          </p:cNvSpPr>
          <p:nvPr>
            <p:ph type="pic" sz="quarter" idx="16" hasCustomPrompt="1"/>
          </p:nvPr>
        </p:nvSpPr>
        <p:spPr>
          <a:xfrm>
            <a:off x="35974336"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04</a:t>
            </a:r>
          </a:p>
        </p:txBody>
      </p:sp>
    </p:spTree>
    <p:extLst>
      <p:ext uri="{BB962C8B-B14F-4D97-AF65-F5344CB8AC3E}">
        <p14:creationId xmlns:p14="http://schemas.microsoft.com/office/powerpoint/2010/main" val="35143377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Image Slideshow with Text 2-02">
    <p:spTree>
      <p:nvGrpSpPr>
        <p:cNvPr id="1" name=""/>
        <p:cNvGrpSpPr/>
        <p:nvPr/>
      </p:nvGrpSpPr>
      <p:grpSpPr>
        <a:xfrm>
          <a:off x="0" y="0"/>
          <a:ext cx="0" cy="0"/>
          <a:chOff x="0" y="0"/>
          <a:chExt cx="0" cy="0"/>
        </a:xfrm>
      </p:grpSpPr>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11178949"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01</a:t>
            </a:r>
          </a:p>
        </p:txBody>
      </p:sp>
      <p:sp>
        <p:nvSpPr>
          <p:cNvPr id="3" name="Picture Placeholder 4">
            <a:extLst>
              <a:ext uri="{FF2B5EF4-FFF2-40B4-BE49-F238E27FC236}">
                <a16:creationId xmlns:a16="http://schemas.microsoft.com/office/drawing/2014/main" id="{3558AEBE-D212-48E4-8CE4-DAB66A297D56}"/>
              </a:ext>
            </a:extLst>
          </p:cNvPr>
          <p:cNvSpPr>
            <a:spLocks noGrp="1"/>
          </p:cNvSpPr>
          <p:nvPr>
            <p:ph type="pic" sz="quarter" idx="14" hasCustomPrompt="1"/>
          </p:nvPr>
        </p:nvSpPr>
        <p:spPr>
          <a:xfrm>
            <a:off x="613001"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02</a:t>
            </a:r>
          </a:p>
        </p:txBody>
      </p:sp>
      <p:sp>
        <p:nvSpPr>
          <p:cNvPr id="4" name="Picture Placeholder 4">
            <a:extLst>
              <a:ext uri="{FF2B5EF4-FFF2-40B4-BE49-F238E27FC236}">
                <a16:creationId xmlns:a16="http://schemas.microsoft.com/office/drawing/2014/main" id="{81DCADFE-6503-42DF-9F50-4150B0B83417}"/>
              </a:ext>
            </a:extLst>
          </p:cNvPr>
          <p:cNvSpPr>
            <a:spLocks noGrp="1"/>
          </p:cNvSpPr>
          <p:nvPr>
            <p:ph type="pic" sz="quarter" idx="15" hasCustomPrompt="1"/>
          </p:nvPr>
        </p:nvSpPr>
        <p:spPr>
          <a:xfrm>
            <a:off x="12404951"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03</a:t>
            </a:r>
          </a:p>
        </p:txBody>
      </p:sp>
      <p:sp>
        <p:nvSpPr>
          <p:cNvPr id="5" name="Picture Placeholder 4">
            <a:extLst>
              <a:ext uri="{FF2B5EF4-FFF2-40B4-BE49-F238E27FC236}">
                <a16:creationId xmlns:a16="http://schemas.microsoft.com/office/drawing/2014/main" id="{C4AD1A6E-2613-4813-BD66-196F8E1C871E}"/>
              </a:ext>
            </a:extLst>
          </p:cNvPr>
          <p:cNvSpPr>
            <a:spLocks noGrp="1"/>
          </p:cNvSpPr>
          <p:nvPr>
            <p:ph type="pic" sz="quarter" idx="16" hasCustomPrompt="1"/>
          </p:nvPr>
        </p:nvSpPr>
        <p:spPr>
          <a:xfrm>
            <a:off x="24196901"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04</a:t>
            </a:r>
          </a:p>
        </p:txBody>
      </p:sp>
    </p:spTree>
    <p:extLst>
      <p:ext uri="{BB962C8B-B14F-4D97-AF65-F5344CB8AC3E}">
        <p14:creationId xmlns:p14="http://schemas.microsoft.com/office/powerpoint/2010/main" val="18870833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mage Slideshow with Text 2-03">
    <p:spTree>
      <p:nvGrpSpPr>
        <p:cNvPr id="1" name=""/>
        <p:cNvGrpSpPr/>
        <p:nvPr/>
      </p:nvGrpSpPr>
      <p:grpSpPr>
        <a:xfrm>
          <a:off x="0" y="0"/>
          <a:ext cx="0" cy="0"/>
          <a:chOff x="0" y="0"/>
          <a:chExt cx="0" cy="0"/>
        </a:xfrm>
      </p:grpSpPr>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22985413"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01</a:t>
            </a:r>
          </a:p>
        </p:txBody>
      </p:sp>
      <p:sp>
        <p:nvSpPr>
          <p:cNvPr id="3" name="Picture Placeholder 4">
            <a:extLst>
              <a:ext uri="{FF2B5EF4-FFF2-40B4-BE49-F238E27FC236}">
                <a16:creationId xmlns:a16="http://schemas.microsoft.com/office/drawing/2014/main" id="{3558AEBE-D212-48E4-8CE4-DAB66A297D56}"/>
              </a:ext>
            </a:extLst>
          </p:cNvPr>
          <p:cNvSpPr>
            <a:spLocks noGrp="1"/>
          </p:cNvSpPr>
          <p:nvPr>
            <p:ph type="pic" sz="quarter" idx="14" hasCustomPrompt="1"/>
          </p:nvPr>
        </p:nvSpPr>
        <p:spPr>
          <a:xfrm>
            <a:off x="-11193463"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02</a:t>
            </a:r>
          </a:p>
        </p:txBody>
      </p:sp>
      <p:sp>
        <p:nvSpPr>
          <p:cNvPr id="4" name="Picture Placeholder 4">
            <a:extLst>
              <a:ext uri="{FF2B5EF4-FFF2-40B4-BE49-F238E27FC236}">
                <a16:creationId xmlns:a16="http://schemas.microsoft.com/office/drawing/2014/main" id="{81DCADFE-6503-42DF-9F50-4150B0B83417}"/>
              </a:ext>
            </a:extLst>
          </p:cNvPr>
          <p:cNvSpPr>
            <a:spLocks noGrp="1"/>
          </p:cNvSpPr>
          <p:nvPr>
            <p:ph type="pic" sz="quarter" idx="15" hasCustomPrompt="1"/>
          </p:nvPr>
        </p:nvSpPr>
        <p:spPr>
          <a:xfrm>
            <a:off x="598487"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03</a:t>
            </a:r>
          </a:p>
        </p:txBody>
      </p:sp>
      <p:sp>
        <p:nvSpPr>
          <p:cNvPr id="5" name="Picture Placeholder 4">
            <a:extLst>
              <a:ext uri="{FF2B5EF4-FFF2-40B4-BE49-F238E27FC236}">
                <a16:creationId xmlns:a16="http://schemas.microsoft.com/office/drawing/2014/main" id="{C4AD1A6E-2613-4813-BD66-196F8E1C871E}"/>
              </a:ext>
            </a:extLst>
          </p:cNvPr>
          <p:cNvSpPr>
            <a:spLocks noGrp="1"/>
          </p:cNvSpPr>
          <p:nvPr>
            <p:ph type="pic" sz="quarter" idx="16" hasCustomPrompt="1"/>
          </p:nvPr>
        </p:nvSpPr>
        <p:spPr>
          <a:xfrm>
            <a:off x="12390437"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04</a:t>
            </a:r>
          </a:p>
        </p:txBody>
      </p:sp>
    </p:spTree>
    <p:extLst>
      <p:ext uri="{BB962C8B-B14F-4D97-AF65-F5344CB8AC3E}">
        <p14:creationId xmlns:p14="http://schemas.microsoft.com/office/powerpoint/2010/main" val="36483538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mage Slideshow with Text 2-04">
    <p:spTree>
      <p:nvGrpSpPr>
        <p:cNvPr id="1" name=""/>
        <p:cNvGrpSpPr/>
        <p:nvPr/>
      </p:nvGrpSpPr>
      <p:grpSpPr>
        <a:xfrm>
          <a:off x="0" y="0"/>
          <a:ext cx="0" cy="0"/>
          <a:chOff x="0" y="0"/>
          <a:chExt cx="0" cy="0"/>
        </a:xfrm>
      </p:grpSpPr>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34758313"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01</a:t>
            </a:r>
          </a:p>
        </p:txBody>
      </p:sp>
      <p:sp>
        <p:nvSpPr>
          <p:cNvPr id="3" name="Picture Placeholder 4">
            <a:extLst>
              <a:ext uri="{FF2B5EF4-FFF2-40B4-BE49-F238E27FC236}">
                <a16:creationId xmlns:a16="http://schemas.microsoft.com/office/drawing/2014/main" id="{3558AEBE-D212-48E4-8CE4-DAB66A297D56}"/>
              </a:ext>
            </a:extLst>
          </p:cNvPr>
          <p:cNvSpPr>
            <a:spLocks noGrp="1"/>
          </p:cNvSpPr>
          <p:nvPr>
            <p:ph type="pic" sz="quarter" idx="14" hasCustomPrompt="1"/>
          </p:nvPr>
        </p:nvSpPr>
        <p:spPr>
          <a:xfrm>
            <a:off x="-22966363"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02</a:t>
            </a:r>
          </a:p>
        </p:txBody>
      </p:sp>
      <p:sp>
        <p:nvSpPr>
          <p:cNvPr id="4" name="Picture Placeholder 4">
            <a:extLst>
              <a:ext uri="{FF2B5EF4-FFF2-40B4-BE49-F238E27FC236}">
                <a16:creationId xmlns:a16="http://schemas.microsoft.com/office/drawing/2014/main" id="{81DCADFE-6503-42DF-9F50-4150B0B83417}"/>
              </a:ext>
            </a:extLst>
          </p:cNvPr>
          <p:cNvSpPr>
            <a:spLocks noGrp="1"/>
          </p:cNvSpPr>
          <p:nvPr>
            <p:ph type="pic" sz="quarter" idx="15" hasCustomPrompt="1"/>
          </p:nvPr>
        </p:nvSpPr>
        <p:spPr>
          <a:xfrm>
            <a:off x="-11174413"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03</a:t>
            </a:r>
          </a:p>
        </p:txBody>
      </p:sp>
      <p:sp>
        <p:nvSpPr>
          <p:cNvPr id="5" name="Picture Placeholder 4">
            <a:extLst>
              <a:ext uri="{FF2B5EF4-FFF2-40B4-BE49-F238E27FC236}">
                <a16:creationId xmlns:a16="http://schemas.microsoft.com/office/drawing/2014/main" id="{C4AD1A6E-2613-4813-BD66-196F8E1C871E}"/>
              </a:ext>
            </a:extLst>
          </p:cNvPr>
          <p:cNvSpPr>
            <a:spLocks noGrp="1"/>
          </p:cNvSpPr>
          <p:nvPr>
            <p:ph type="pic" sz="quarter" idx="16" hasCustomPrompt="1"/>
          </p:nvPr>
        </p:nvSpPr>
        <p:spPr>
          <a:xfrm>
            <a:off x="617537" y="667092"/>
            <a:ext cx="10995025" cy="4209708"/>
          </a:xfrm>
          <a:prstGeom prst="roundRect">
            <a:avLst>
              <a:gd name="adj" fmla="val 2205"/>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algn="ctr">
              <a:buNone/>
              <a:defRPr/>
            </a:lvl1pPr>
          </a:lstStyle>
          <a:p>
            <a:r>
              <a:rPr lang="en-US" dirty="0"/>
              <a:t>Image 04</a:t>
            </a:r>
          </a:p>
        </p:txBody>
      </p:sp>
    </p:spTree>
    <p:extLst>
      <p:ext uri="{BB962C8B-B14F-4D97-AF65-F5344CB8AC3E}">
        <p14:creationId xmlns:p14="http://schemas.microsoft.com/office/powerpoint/2010/main" val="16112246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Image Slideshow with Text 3">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A88AF14F-B91A-4525-9FC3-906CA55DF46B}"/>
              </a:ext>
            </a:extLst>
          </p:cNvPr>
          <p:cNvSpPr>
            <a:spLocks noGrp="1"/>
          </p:cNvSpPr>
          <p:nvPr>
            <p:ph type="pic" sz="quarter" idx="13" hasCustomPrompt="1"/>
          </p:nvPr>
        </p:nvSpPr>
        <p:spPr>
          <a:xfrm>
            <a:off x="0" y="0"/>
            <a:ext cx="12192000"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428536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age with Images">
    <p:spTree>
      <p:nvGrpSpPr>
        <p:cNvPr id="1" name=""/>
        <p:cNvGrpSpPr/>
        <p:nvPr/>
      </p:nvGrpSpPr>
      <p:grpSpPr>
        <a:xfrm>
          <a:off x="0" y="0"/>
          <a:ext cx="0" cy="0"/>
          <a:chOff x="0" y="0"/>
          <a:chExt cx="0" cy="0"/>
        </a:xfrm>
      </p:grpSpPr>
      <p:sp>
        <p:nvSpPr>
          <p:cNvPr id="16" name="Picture Placeholder 14">
            <a:extLst>
              <a:ext uri="{FF2B5EF4-FFF2-40B4-BE49-F238E27FC236}">
                <a16:creationId xmlns:a16="http://schemas.microsoft.com/office/drawing/2014/main" id="{09E1089C-DA26-4567-80E3-FC02DE8DC887}"/>
              </a:ext>
            </a:extLst>
          </p:cNvPr>
          <p:cNvSpPr>
            <a:spLocks noGrp="1"/>
          </p:cNvSpPr>
          <p:nvPr>
            <p:ph type="pic" sz="quarter" idx="11" hasCustomPrompt="1"/>
          </p:nvPr>
        </p:nvSpPr>
        <p:spPr>
          <a:xfrm>
            <a:off x="8199164" y="1038253"/>
            <a:ext cx="1581444" cy="1650542"/>
          </a:xfrm>
          <a:prstGeom prst="ellipse">
            <a:avLst/>
          </a:prstGeom>
          <a:pattFill prst="wdDnDiag">
            <a:fgClr>
              <a:schemeClr val="tx1">
                <a:lumMod val="25000"/>
                <a:lumOff val="75000"/>
              </a:schemeClr>
            </a:fgClr>
            <a:bgClr>
              <a:schemeClr val="bg1"/>
            </a:bgClr>
          </a:pattFill>
        </p:spPr>
        <p:txBody>
          <a:bodyPr anchor="ctr"/>
          <a:lstStyle>
            <a:lvl1pPr algn="ctr">
              <a:buNone/>
              <a:defRPr lang="en-US" sz="1000" dirty="0"/>
            </a:lvl1pPr>
          </a:lstStyle>
          <a:p>
            <a:r>
              <a:rPr lang="en-US" dirty="0"/>
              <a:t>Insert your image here</a:t>
            </a:r>
          </a:p>
        </p:txBody>
      </p:sp>
      <p:sp>
        <p:nvSpPr>
          <p:cNvPr id="18" name="Picture Placeholder 14">
            <a:extLst>
              <a:ext uri="{FF2B5EF4-FFF2-40B4-BE49-F238E27FC236}">
                <a16:creationId xmlns:a16="http://schemas.microsoft.com/office/drawing/2014/main" id="{D308920F-1571-4BFA-8936-87C3E7108F3A}"/>
              </a:ext>
            </a:extLst>
          </p:cNvPr>
          <p:cNvSpPr>
            <a:spLocks noGrp="1"/>
          </p:cNvSpPr>
          <p:nvPr>
            <p:ph type="pic" sz="quarter" idx="13" hasCustomPrompt="1"/>
          </p:nvPr>
        </p:nvSpPr>
        <p:spPr>
          <a:xfrm>
            <a:off x="8750438" y="3084471"/>
            <a:ext cx="4127410" cy="4127002"/>
          </a:xfrm>
          <a:prstGeom prst="ellipse">
            <a:avLst/>
          </a:prstGeom>
          <a:pattFill prst="wdDnDiag">
            <a:fgClr>
              <a:schemeClr val="tx1">
                <a:lumMod val="25000"/>
                <a:lumOff val="75000"/>
              </a:schemeClr>
            </a:fgClr>
            <a:bgClr>
              <a:schemeClr val="bg1"/>
            </a:bgClr>
          </a:pattFill>
          <a:effectLst>
            <a:softEdge rad="127000"/>
          </a:effectLst>
        </p:spPr>
        <p:txBody>
          <a:bodyPr anchor="ctr"/>
          <a:lstStyle>
            <a:lvl1pPr algn="ctr">
              <a:buNone/>
              <a:defRPr lang="en-US" sz="1400" dirty="0"/>
            </a:lvl1pPr>
          </a:lstStyle>
          <a:p>
            <a:r>
              <a:rPr lang="en-US" dirty="0"/>
              <a:t>Insert your image here</a:t>
            </a:r>
          </a:p>
        </p:txBody>
      </p:sp>
      <p:sp>
        <p:nvSpPr>
          <p:cNvPr id="20" name="Picture Placeholder 14">
            <a:extLst>
              <a:ext uri="{FF2B5EF4-FFF2-40B4-BE49-F238E27FC236}">
                <a16:creationId xmlns:a16="http://schemas.microsoft.com/office/drawing/2014/main" id="{34212EE7-C5F0-498F-BF8A-EB115A480E7E}"/>
              </a:ext>
            </a:extLst>
          </p:cNvPr>
          <p:cNvSpPr>
            <a:spLocks noGrp="1"/>
          </p:cNvSpPr>
          <p:nvPr>
            <p:ph type="pic" sz="quarter" idx="15"/>
          </p:nvPr>
        </p:nvSpPr>
        <p:spPr>
          <a:xfrm>
            <a:off x="4587240" y="5266481"/>
            <a:ext cx="3017520" cy="3017520"/>
          </a:xfrm>
          <a:prstGeom prst="ellipse">
            <a:avLst/>
          </a:prstGeom>
          <a:pattFill prst="wdDnDiag">
            <a:fgClr>
              <a:schemeClr val="tx1">
                <a:lumMod val="25000"/>
                <a:lumOff val="75000"/>
              </a:schemeClr>
            </a:fgClr>
            <a:bgClr>
              <a:schemeClr val="bg1"/>
            </a:bgClr>
          </a:pattFill>
          <a:effectLst>
            <a:softEdge rad="31750"/>
          </a:effectLst>
        </p:spPr>
        <p:txBody>
          <a:bodyPr anchor="ctr"/>
          <a:lstStyle>
            <a:lvl1pPr algn="ctr">
              <a:buNone/>
              <a:defRPr lang="en-US" sz="900" dirty="0"/>
            </a:lvl1pPr>
          </a:lstStyle>
          <a:p>
            <a:endParaRPr lang="en-US" dirty="0"/>
          </a:p>
        </p:txBody>
      </p:sp>
      <p:sp>
        <p:nvSpPr>
          <p:cNvPr id="19" name="Picture Placeholder 14">
            <a:extLst>
              <a:ext uri="{FF2B5EF4-FFF2-40B4-BE49-F238E27FC236}">
                <a16:creationId xmlns:a16="http://schemas.microsoft.com/office/drawing/2014/main" id="{2576C70C-F0B4-4643-9156-5D60A30A9FF5}"/>
              </a:ext>
            </a:extLst>
          </p:cNvPr>
          <p:cNvSpPr>
            <a:spLocks noGrp="1"/>
          </p:cNvSpPr>
          <p:nvPr>
            <p:ph type="pic" sz="quarter" idx="14" hasCustomPrompt="1"/>
          </p:nvPr>
        </p:nvSpPr>
        <p:spPr>
          <a:xfrm>
            <a:off x="3698587" y="4572001"/>
            <a:ext cx="798488" cy="833376"/>
          </a:xfrm>
          <a:prstGeom prst="ellipse">
            <a:avLst/>
          </a:prstGeom>
          <a:pattFill prst="wdDnDiag">
            <a:fgClr>
              <a:schemeClr val="tx1">
                <a:lumMod val="25000"/>
                <a:lumOff val="75000"/>
              </a:schemeClr>
            </a:fgClr>
            <a:bgClr>
              <a:schemeClr val="bg1"/>
            </a:bgClr>
          </a:pattFill>
          <a:effectLst>
            <a:softEdge rad="12700"/>
          </a:effectLst>
        </p:spPr>
        <p:txBody>
          <a:bodyPr anchor="ctr"/>
          <a:lstStyle>
            <a:lvl1pPr algn="ctr">
              <a:buNone/>
              <a:defRPr lang="en-US" sz="800" dirty="0"/>
            </a:lvl1pPr>
          </a:lstStyle>
          <a:p>
            <a:r>
              <a:rPr lang="en-US" dirty="0"/>
              <a:t>image</a:t>
            </a:r>
          </a:p>
        </p:txBody>
      </p:sp>
      <p:sp>
        <p:nvSpPr>
          <p:cNvPr id="15" name="Picture Placeholder 14">
            <a:extLst>
              <a:ext uri="{FF2B5EF4-FFF2-40B4-BE49-F238E27FC236}">
                <a16:creationId xmlns:a16="http://schemas.microsoft.com/office/drawing/2014/main" id="{FDF1C4E8-111B-43EC-9F80-56359575A31D}"/>
              </a:ext>
            </a:extLst>
          </p:cNvPr>
          <p:cNvSpPr>
            <a:spLocks noGrp="1"/>
          </p:cNvSpPr>
          <p:nvPr>
            <p:ph type="pic" sz="quarter" idx="10" hasCustomPrompt="1"/>
          </p:nvPr>
        </p:nvSpPr>
        <p:spPr>
          <a:xfrm>
            <a:off x="2307503" y="132178"/>
            <a:ext cx="2468446" cy="2468880"/>
          </a:xfrm>
          <a:prstGeom prst="ellipse">
            <a:avLst/>
          </a:prstGeom>
          <a:pattFill prst="wdDnDiag">
            <a:fgClr>
              <a:schemeClr val="tx1">
                <a:lumMod val="25000"/>
                <a:lumOff val="75000"/>
              </a:schemeClr>
            </a:fgClr>
            <a:bgClr>
              <a:schemeClr val="bg1"/>
            </a:bgClr>
          </a:pattFill>
          <a:effectLst>
            <a:softEdge rad="31750"/>
          </a:effectLst>
        </p:spPr>
        <p:txBody>
          <a:bodyPr anchor="ctr"/>
          <a:lstStyle>
            <a:lvl1pPr algn="ctr">
              <a:buNone/>
              <a:defRPr lang="en-US" sz="900" dirty="0"/>
            </a:lvl1pPr>
          </a:lstStyle>
          <a:p>
            <a:r>
              <a:rPr lang="en-US" dirty="0"/>
              <a:t>Insert your image here</a:t>
            </a:r>
          </a:p>
        </p:txBody>
      </p:sp>
      <p:sp>
        <p:nvSpPr>
          <p:cNvPr id="17" name="Picture Placeholder 14">
            <a:extLst>
              <a:ext uri="{FF2B5EF4-FFF2-40B4-BE49-F238E27FC236}">
                <a16:creationId xmlns:a16="http://schemas.microsoft.com/office/drawing/2014/main" id="{5AACFAFF-6652-4B72-9E5F-407C35BA97D8}"/>
              </a:ext>
            </a:extLst>
          </p:cNvPr>
          <p:cNvSpPr>
            <a:spLocks noGrp="1"/>
          </p:cNvSpPr>
          <p:nvPr>
            <p:ph type="pic" sz="quarter" idx="12" hasCustomPrompt="1"/>
          </p:nvPr>
        </p:nvSpPr>
        <p:spPr>
          <a:xfrm>
            <a:off x="571352" y="3136292"/>
            <a:ext cx="2011680" cy="2011680"/>
          </a:xfrm>
          <a:prstGeom prst="ellipse">
            <a:avLst/>
          </a:prstGeom>
          <a:pattFill prst="wdDnDiag">
            <a:fgClr>
              <a:schemeClr val="tx1">
                <a:lumMod val="25000"/>
                <a:lumOff val="75000"/>
              </a:schemeClr>
            </a:fgClr>
            <a:bgClr>
              <a:schemeClr val="bg1"/>
            </a:bgClr>
          </a:pattFill>
        </p:spPr>
        <p:txBody>
          <a:bodyPr anchor="ctr"/>
          <a:lstStyle>
            <a:lvl1pPr algn="ctr">
              <a:buNone/>
              <a:defRPr lang="en-US" sz="1400" dirty="0"/>
            </a:lvl1pPr>
          </a:lstStyle>
          <a:p>
            <a:r>
              <a:rPr lang="en-US" dirty="0"/>
              <a:t>Insert your image here</a:t>
            </a:r>
          </a:p>
        </p:txBody>
      </p:sp>
      <p:sp>
        <p:nvSpPr>
          <p:cNvPr id="21" name="Picture Placeholder 14">
            <a:extLst>
              <a:ext uri="{FF2B5EF4-FFF2-40B4-BE49-F238E27FC236}">
                <a16:creationId xmlns:a16="http://schemas.microsoft.com/office/drawing/2014/main" id="{9D6ED562-01CE-46BE-834B-7F5B1A54B282}"/>
              </a:ext>
            </a:extLst>
          </p:cNvPr>
          <p:cNvSpPr>
            <a:spLocks noGrp="1"/>
          </p:cNvSpPr>
          <p:nvPr>
            <p:ph type="pic" sz="quarter" idx="16" hasCustomPrompt="1"/>
          </p:nvPr>
        </p:nvSpPr>
        <p:spPr>
          <a:xfrm>
            <a:off x="6096000" y="1637001"/>
            <a:ext cx="641684" cy="669720"/>
          </a:xfrm>
          <a:prstGeom prst="ellipse">
            <a:avLst/>
          </a:prstGeom>
          <a:pattFill prst="wdDnDiag">
            <a:fgClr>
              <a:schemeClr val="tx1">
                <a:lumMod val="25000"/>
                <a:lumOff val="75000"/>
              </a:schemeClr>
            </a:fgClr>
            <a:bgClr>
              <a:schemeClr val="bg1"/>
            </a:bgClr>
          </a:pattFill>
          <a:effectLst>
            <a:softEdge rad="31750"/>
          </a:effectLst>
        </p:spPr>
        <p:txBody>
          <a:bodyPr anchor="ctr"/>
          <a:lstStyle>
            <a:lvl1pPr algn="ctr">
              <a:buNone/>
              <a:defRPr lang="en-US" sz="700" dirty="0"/>
            </a:lvl1pPr>
          </a:lstStyle>
          <a:p>
            <a:r>
              <a:rPr lang="en-US" dirty="0"/>
              <a:t>image</a:t>
            </a:r>
          </a:p>
        </p:txBody>
      </p:sp>
      <p:sp>
        <p:nvSpPr>
          <p:cNvPr id="22" name="Picture Placeholder 14">
            <a:extLst>
              <a:ext uri="{FF2B5EF4-FFF2-40B4-BE49-F238E27FC236}">
                <a16:creationId xmlns:a16="http://schemas.microsoft.com/office/drawing/2014/main" id="{BB382753-1A75-400D-BAD8-40ED8917F6C0}"/>
              </a:ext>
            </a:extLst>
          </p:cNvPr>
          <p:cNvSpPr>
            <a:spLocks noGrp="1"/>
          </p:cNvSpPr>
          <p:nvPr>
            <p:ph type="pic" sz="quarter" idx="17" hasCustomPrompt="1"/>
          </p:nvPr>
        </p:nvSpPr>
        <p:spPr>
          <a:xfrm>
            <a:off x="204339" y="1302141"/>
            <a:ext cx="641684" cy="669720"/>
          </a:xfrm>
          <a:prstGeom prst="ellipse">
            <a:avLst/>
          </a:prstGeom>
          <a:pattFill prst="wdDnDiag">
            <a:fgClr>
              <a:schemeClr val="tx1">
                <a:lumMod val="25000"/>
                <a:lumOff val="75000"/>
              </a:schemeClr>
            </a:fgClr>
            <a:bgClr>
              <a:schemeClr val="bg1"/>
            </a:bgClr>
          </a:pattFill>
          <a:effectLst>
            <a:softEdge rad="63500"/>
          </a:effectLst>
        </p:spPr>
        <p:txBody>
          <a:bodyPr anchor="ctr"/>
          <a:lstStyle>
            <a:lvl1pPr algn="ctr">
              <a:buNone/>
              <a:defRPr lang="en-US" sz="500" dirty="0"/>
            </a:lvl1pPr>
          </a:lstStyle>
          <a:p>
            <a:r>
              <a:rPr lang="en-US" dirty="0"/>
              <a:t>image</a:t>
            </a:r>
          </a:p>
        </p:txBody>
      </p:sp>
    </p:spTree>
    <p:extLst>
      <p:ext uri="{BB962C8B-B14F-4D97-AF65-F5344CB8AC3E}">
        <p14:creationId xmlns:p14="http://schemas.microsoft.com/office/powerpoint/2010/main" val="13486233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mage Slideshow with Text 4">
    <p:spTree>
      <p:nvGrpSpPr>
        <p:cNvPr id="1" name=""/>
        <p:cNvGrpSpPr/>
        <p:nvPr/>
      </p:nvGrpSpPr>
      <p:grpSpPr>
        <a:xfrm>
          <a:off x="0" y="0"/>
          <a:ext cx="0" cy="0"/>
          <a:chOff x="0" y="0"/>
          <a:chExt cx="0" cy="0"/>
        </a:xfrm>
      </p:grpSpPr>
      <p:sp>
        <p:nvSpPr>
          <p:cNvPr id="12" name="Picture Placeholder 4">
            <a:extLst>
              <a:ext uri="{FF2B5EF4-FFF2-40B4-BE49-F238E27FC236}">
                <a16:creationId xmlns:a16="http://schemas.microsoft.com/office/drawing/2014/main" id="{4EDE97FA-24EF-4505-A75D-F8E3A9B318CF}"/>
              </a:ext>
            </a:extLst>
          </p:cNvPr>
          <p:cNvSpPr>
            <a:spLocks noGrp="1"/>
          </p:cNvSpPr>
          <p:nvPr>
            <p:ph type="pic" sz="quarter" idx="13" hasCustomPrompt="1"/>
          </p:nvPr>
        </p:nvSpPr>
        <p:spPr>
          <a:xfrm>
            <a:off x="6096000" y="2228741"/>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3" name="Picture Placeholder 4">
            <a:extLst>
              <a:ext uri="{FF2B5EF4-FFF2-40B4-BE49-F238E27FC236}">
                <a16:creationId xmlns:a16="http://schemas.microsoft.com/office/drawing/2014/main" id="{18330A84-2390-4B88-B6C7-FCD557ADE34B}"/>
              </a:ext>
            </a:extLst>
          </p:cNvPr>
          <p:cNvSpPr>
            <a:spLocks noGrp="1"/>
          </p:cNvSpPr>
          <p:nvPr>
            <p:ph type="pic" sz="quarter" idx="14" hasCustomPrompt="1"/>
          </p:nvPr>
        </p:nvSpPr>
        <p:spPr>
          <a:xfrm>
            <a:off x="6096000" y="-355600"/>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4" name="Picture Placeholder 4">
            <a:extLst>
              <a:ext uri="{FF2B5EF4-FFF2-40B4-BE49-F238E27FC236}">
                <a16:creationId xmlns:a16="http://schemas.microsoft.com/office/drawing/2014/main" id="{98F88289-A19C-4F82-B174-9AE85DD98F56}"/>
              </a:ext>
            </a:extLst>
          </p:cNvPr>
          <p:cNvSpPr>
            <a:spLocks noGrp="1"/>
          </p:cNvSpPr>
          <p:nvPr>
            <p:ph type="pic" sz="quarter" idx="15" hasCustomPrompt="1"/>
          </p:nvPr>
        </p:nvSpPr>
        <p:spPr>
          <a:xfrm>
            <a:off x="6096000" y="4813082"/>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9872786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Image Slideshow with Text 5">
    <p:spTree>
      <p:nvGrpSpPr>
        <p:cNvPr id="1" name=""/>
        <p:cNvGrpSpPr/>
        <p:nvPr/>
      </p:nvGrpSpPr>
      <p:grpSpPr>
        <a:xfrm>
          <a:off x="0" y="0"/>
          <a:ext cx="0" cy="0"/>
          <a:chOff x="0" y="0"/>
          <a:chExt cx="0" cy="0"/>
        </a:xfrm>
      </p:grpSpPr>
      <p:sp>
        <p:nvSpPr>
          <p:cNvPr id="12" name="Picture Placeholder 4">
            <a:extLst>
              <a:ext uri="{FF2B5EF4-FFF2-40B4-BE49-F238E27FC236}">
                <a16:creationId xmlns:a16="http://schemas.microsoft.com/office/drawing/2014/main" id="{4EDE97FA-24EF-4505-A75D-F8E3A9B318CF}"/>
              </a:ext>
            </a:extLst>
          </p:cNvPr>
          <p:cNvSpPr>
            <a:spLocks noGrp="1"/>
          </p:cNvSpPr>
          <p:nvPr>
            <p:ph type="pic" sz="quarter" idx="13" hasCustomPrompt="1"/>
          </p:nvPr>
        </p:nvSpPr>
        <p:spPr>
          <a:xfrm>
            <a:off x="317500" y="2228741"/>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3" name="Picture Placeholder 4">
            <a:extLst>
              <a:ext uri="{FF2B5EF4-FFF2-40B4-BE49-F238E27FC236}">
                <a16:creationId xmlns:a16="http://schemas.microsoft.com/office/drawing/2014/main" id="{18330A84-2390-4B88-B6C7-FCD557ADE34B}"/>
              </a:ext>
            </a:extLst>
          </p:cNvPr>
          <p:cNvSpPr>
            <a:spLocks noGrp="1"/>
          </p:cNvSpPr>
          <p:nvPr>
            <p:ph type="pic" sz="quarter" idx="14" hasCustomPrompt="1"/>
          </p:nvPr>
        </p:nvSpPr>
        <p:spPr>
          <a:xfrm>
            <a:off x="317500" y="-355600"/>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4" name="Picture Placeholder 4">
            <a:extLst>
              <a:ext uri="{FF2B5EF4-FFF2-40B4-BE49-F238E27FC236}">
                <a16:creationId xmlns:a16="http://schemas.microsoft.com/office/drawing/2014/main" id="{98F88289-A19C-4F82-B174-9AE85DD98F56}"/>
              </a:ext>
            </a:extLst>
          </p:cNvPr>
          <p:cNvSpPr>
            <a:spLocks noGrp="1"/>
          </p:cNvSpPr>
          <p:nvPr>
            <p:ph type="pic" sz="quarter" idx="15" hasCustomPrompt="1"/>
          </p:nvPr>
        </p:nvSpPr>
        <p:spPr>
          <a:xfrm>
            <a:off x="317500" y="4813082"/>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3214254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mage Slideshow with Text 6">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05EB9E2-5CF6-4158-B487-46CB14AA02E2}"/>
              </a:ext>
            </a:extLst>
          </p:cNvPr>
          <p:cNvSpPr>
            <a:spLocks noGrp="1"/>
          </p:cNvSpPr>
          <p:nvPr>
            <p:ph type="pic" sz="quarter" idx="13" hasCustomPrompt="1"/>
          </p:nvPr>
        </p:nvSpPr>
        <p:spPr>
          <a:xfrm>
            <a:off x="6096000" y="2228741"/>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6" name="Picture Placeholder 4">
            <a:extLst>
              <a:ext uri="{FF2B5EF4-FFF2-40B4-BE49-F238E27FC236}">
                <a16:creationId xmlns:a16="http://schemas.microsoft.com/office/drawing/2014/main" id="{8F6E7D3E-059B-4787-9FBA-586D48F30264}"/>
              </a:ext>
            </a:extLst>
          </p:cNvPr>
          <p:cNvSpPr>
            <a:spLocks noGrp="1"/>
          </p:cNvSpPr>
          <p:nvPr>
            <p:ph type="pic" sz="quarter" idx="14" hasCustomPrompt="1"/>
          </p:nvPr>
        </p:nvSpPr>
        <p:spPr>
          <a:xfrm>
            <a:off x="6096000" y="-355600"/>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7" name="Picture Placeholder 4">
            <a:extLst>
              <a:ext uri="{FF2B5EF4-FFF2-40B4-BE49-F238E27FC236}">
                <a16:creationId xmlns:a16="http://schemas.microsoft.com/office/drawing/2014/main" id="{BD26D223-3850-4A37-AEC3-117112E8727E}"/>
              </a:ext>
            </a:extLst>
          </p:cNvPr>
          <p:cNvSpPr>
            <a:spLocks noGrp="1"/>
          </p:cNvSpPr>
          <p:nvPr>
            <p:ph type="pic" sz="quarter" idx="15" hasCustomPrompt="1"/>
          </p:nvPr>
        </p:nvSpPr>
        <p:spPr>
          <a:xfrm>
            <a:off x="6096000" y="4813082"/>
            <a:ext cx="5778500" cy="2400518"/>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31465200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 Slideshow with Text 6-1">
    <p:spTree>
      <p:nvGrpSpPr>
        <p:cNvPr id="1" name=""/>
        <p:cNvGrpSpPr/>
        <p:nvPr/>
      </p:nvGrpSpPr>
      <p:grpSpPr>
        <a:xfrm>
          <a:off x="0" y="0"/>
          <a:ext cx="0" cy="0"/>
          <a:chOff x="0" y="0"/>
          <a:chExt cx="0" cy="0"/>
        </a:xfrm>
      </p:grpSpPr>
      <p:sp>
        <p:nvSpPr>
          <p:cNvPr id="13" name="Picture Placeholder 4">
            <a:extLst>
              <a:ext uri="{FF2B5EF4-FFF2-40B4-BE49-F238E27FC236}">
                <a16:creationId xmlns:a16="http://schemas.microsoft.com/office/drawing/2014/main" id="{18330A84-2390-4B88-B6C7-FCD557ADE34B}"/>
              </a:ext>
            </a:extLst>
          </p:cNvPr>
          <p:cNvSpPr>
            <a:spLocks noGrp="1"/>
          </p:cNvSpPr>
          <p:nvPr>
            <p:ph type="pic" sz="quarter" idx="14" hasCustomPrompt="1"/>
          </p:nvPr>
        </p:nvSpPr>
        <p:spPr>
          <a:xfrm>
            <a:off x="0" y="0"/>
            <a:ext cx="6096000"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38548009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Slideshow with Text 7">
    <p:spTree>
      <p:nvGrpSpPr>
        <p:cNvPr id="1" name=""/>
        <p:cNvGrpSpPr/>
        <p:nvPr/>
      </p:nvGrpSpPr>
      <p:grpSpPr>
        <a:xfrm>
          <a:off x="0" y="0"/>
          <a:ext cx="0" cy="0"/>
          <a:chOff x="0" y="0"/>
          <a:chExt cx="0" cy="0"/>
        </a:xfrm>
      </p:grpSpPr>
      <p:sp>
        <p:nvSpPr>
          <p:cNvPr id="13" name="Picture Placeholder 4">
            <a:extLst>
              <a:ext uri="{FF2B5EF4-FFF2-40B4-BE49-F238E27FC236}">
                <a16:creationId xmlns:a16="http://schemas.microsoft.com/office/drawing/2014/main" id="{18330A84-2390-4B88-B6C7-FCD557ADE34B}"/>
              </a:ext>
            </a:extLst>
          </p:cNvPr>
          <p:cNvSpPr>
            <a:spLocks noGrp="1"/>
          </p:cNvSpPr>
          <p:nvPr>
            <p:ph type="pic" sz="quarter" idx="14" hasCustomPrompt="1"/>
          </p:nvPr>
        </p:nvSpPr>
        <p:spPr>
          <a:xfrm>
            <a:off x="333375" y="409575"/>
            <a:ext cx="5648325" cy="6038850"/>
          </a:xfrm>
          <a:prstGeom prst="roundRect">
            <a:avLst>
              <a:gd name="adj" fmla="val 74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6" name="Picture Placeholder 4">
            <a:extLst>
              <a:ext uri="{FF2B5EF4-FFF2-40B4-BE49-F238E27FC236}">
                <a16:creationId xmlns:a16="http://schemas.microsoft.com/office/drawing/2014/main" id="{D77CDDAA-212F-480B-8DE4-B0982A29C059}"/>
              </a:ext>
            </a:extLst>
          </p:cNvPr>
          <p:cNvSpPr>
            <a:spLocks noGrp="1"/>
          </p:cNvSpPr>
          <p:nvPr>
            <p:ph type="pic" sz="quarter" idx="15" hasCustomPrompt="1"/>
          </p:nvPr>
        </p:nvSpPr>
        <p:spPr>
          <a:xfrm>
            <a:off x="6210302" y="3532425"/>
            <a:ext cx="5648325" cy="2916000"/>
          </a:xfrm>
          <a:prstGeom prst="roundRect">
            <a:avLst>
              <a:gd name="adj" fmla="val 196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7" name="Picture Placeholder 4">
            <a:extLst>
              <a:ext uri="{FF2B5EF4-FFF2-40B4-BE49-F238E27FC236}">
                <a16:creationId xmlns:a16="http://schemas.microsoft.com/office/drawing/2014/main" id="{55CEAB55-315E-41F4-A3C0-2B251E41474F}"/>
              </a:ext>
            </a:extLst>
          </p:cNvPr>
          <p:cNvSpPr>
            <a:spLocks noGrp="1"/>
          </p:cNvSpPr>
          <p:nvPr>
            <p:ph type="pic" sz="quarter" idx="16" hasCustomPrompt="1"/>
          </p:nvPr>
        </p:nvSpPr>
        <p:spPr>
          <a:xfrm>
            <a:off x="6210302" y="409575"/>
            <a:ext cx="5648325"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38594497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Image Slideshow with Text 8">
    <p:spTree>
      <p:nvGrpSpPr>
        <p:cNvPr id="1" name=""/>
        <p:cNvGrpSpPr/>
        <p:nvPr/>
      </p:nvGrpSpPr>
      <p:grpSpPr>
        <a:xfrm>
          <a:off x="0" y="0"/>
          <a:ext cx="0" cy="0"/>
          <a:chOff x="0" y="0"/>
          <a:chExt cx="0" cy="0"/>
        </a:xfrm>
      </p:grpSpPr>
      <p:sp>
        <p:nvSpPr>
          <p:cNvPr id="13" name="Picture Placeholder 4">
            <a:extLst>
              <a:ext uri="{FF2B5EF4-FFF2-40B4-BE49-F238E27FC236}">
                <a16:creationId xmlns:a16="http://schemas.microsoft.com/office/drawing/2014/main" id="{18330A84-2390-4B88-B6C7-FCD557ADE34B}"/>
              </a:ext>
            </a:extLst>
          </p:cNvPr>
          <p:cNvSpPr>
            <a:spLocks noGrp="1"/>
          </p:cNvSpPr>
          <p:nvPr>
            <p:ph type="pic" sz="quarter" idx="14" hasCustomPrompt="1"/>
          </p:nvPr>
        </p:nvSpPr>
        <p:spPr>
          <a:xfrm>
            <a:off x="6210302" y="409575"/>
            <a:ext cx="5648325" cy="6038850"/>
          </a:xfrm>
          <a:prstGeom prst="roundRect">
            <a:avLst>
              <a:gd name="adj" fmla="val 74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6" name="Picture Placeholder 4">
            <a:extLst>
              <a:ext uri="{FF2B5EF4-FFF2-40B4-BE49-F238E27FC236}">
                <a16:creationId xmlns:a16="http://schemas.microsoft.com/office/drawing/2014/main" id="{D77CDDAA-212F-480B-8DE4-B0982A29C059}"/>
              </a:ext>
            </a:extLst>
          </p:cNvPr>
          <p:cNvSpPr>
            <a:spLocks noGrp="1"/>
          </p:cNvSpPr>
          <p:nvPr>
            <p:ph type="pic" sz="quarter" idx="15" hasCustomPrompt="1"/>
          </p:nvPr>
        </p:nvSpPr>
        <p:spPr>
          <a:xfrm>
            <a:off x="333373" y="3532425"/>
            <a:ext cx="5648325" cy="2916000"/>
          </a:xfrm>
          <a:prstGeom prst="roundRect">
            <a:avLst>
              <a:gd name="adj" fmla="val 196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7" name="Picture Placeholder 4">
            <a:extLst>
              <a:ext uri="{FF2B5EF4-FFF2-40B4-BE49-F238E27FC236}">
                <a16:creationId xmlns:a16="http://schemas.microsoft.com/office/drawing/2014/main" id="{55CEAB55-315E-41F4-A3C0-2B251E41474F}"/>
              </a:ext>
            </a:extLst>
          </p:cNvPr>
          <p:cNvSpPr>
            <a:spLocks noGrp="1"/>
          </p:cNvSpPr>
          <p:nvPr>
            <p:ph type="pic" sz="quarter" idx="16" hasCustomPrompt="1"/>
          </p:nvPr>
        </p:nvSpPr>
        <p:spPr>
          <a:xfrm>
            <a:off x="333373" y="409575"/>
            <a:ext cx="5648325"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1630066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mage Slideshow with Text 9">
    <p:spTree>
      <p:nvGrpSpPr>
        <p:cNvPr id="1" name=""/>
        <p:cNvGrpSpPr/>
        <p:nvPr/>
      </p:nvGrpSpPr>
      <p:grpSpPr>
        <a:xfrm>
          <a:off x="0" y="0"/>
          <a:ext cx="0" cy="0"/>
          <a:chOff x="0" y="0"/>
          <a:chExt cx="0" cy="0"/>
        </a:xfrm>
      </p:grpSpPr>
      <p:sp>
        <p:nvSpPr>
          <p:cNvPr id="18" name="Picture Placeholder 4">
            <a:extLst>
              <a:ext uri="{FF2B5EF4-FFF2-40B4-BE49-F238E27FC236}">
                <a16:creationId xmlns:a16="http://schemas.microsoft.com/office/drawing/2014/main" id="{ADA129B6-58F7-4F90-B91C-3A29E154E6F3}"/>
              </a:ext>
            </a:extLst>
          </p:cNvPr>
          <p:cNvSpPr>
            <a:spLocks noGrp="1"/>
          </p:cNvSpPr>
          <p:nvPr>
            <p:ph type="pic" sz="quarter" idx="14" hasCustomPrompt="1"/>
          </p:nvPr>
        </p:nvSpPr>
        <p:spPr>
          <a:xfrm>
            <a:off x="7908375" y="378099"/>
            <a:ext cx="3950252" cy="2915999"/>
          </a:xfrm>
          <a:prstGeom prst="roundRect">
            <a:avLst>
              <a:gd name="adj" fmla="val 74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9" name="Picture Placeholder 4">
            <a:extLst>
              <a:ext uri="{FF2B5EF4-FFF2-40B4-BE49-F238E27FC236}">
                <a16:creationId xmlns:a16="http://schemas.microsoft.com/office/drawing/2014/main" id="{B92C128F-9754-4544-8217-D1872671FC88}"/>
              </a:ext>
            </a:extLst>
          </p:cNvPr>
          <p:cNvSpPr>
            <a:spLocks noGrp="1"/>
          </p:cNvSpPr>
          <p:nvPr>
            <p:ph type="pic" sz="quarter" idx="16" hasCustomPrompt="1"/>
          </p:nvPr>
        </p:nvSpPr>
        <p:spPr>
          <a:xfrm>
            <a:off x="333373" y="378098"/>
            <a:ext cx="1863727"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1" name="Picture Placeholder 4">
            <a:extLst>
              <a:ext uri="{FF2B5EF4-FFF2-40B4-BE49-F238E27FC236}">
                <a16:creationId xmlns:a16="http://schemas.microsoft.com/office/drawing/2014/main" id="{3483627F-CBB7-4C69-AFF5-8FCD06E6CB72}"/>
              </a:ext>
            </a:extLst>
          </p:cNvPr>
          <p:cNvSpPr>
            <a:spLocks noGrp="1"/>
          </p:cNvSpPr>
          <p:nvPr>
            <p:ph type="pic" sz="quarter" idx="18" hasCustomPrompt="1"/>
          </p:nvPr>
        </p:nvSpPr>
        <p:spPr>
          <a:xfrm>
            <a:off x="9994900" y="3563903"/>
            <a:ext cx="1863727"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2" name="Picture Placeholder 4">
            <a:extLst>
              <a:ext uri="{FF2B5EF4-FFF2-40B4-BE49-F238E27FC236}">
                <a16:creationId xmlns:a16="http://schemas.microsoft.com/office/drawing/2014/main" id="{CA04A8EC-C497-4587-B6E0-B88DE6C6B94C}"/>
              </a:ext>
            </a:extLst>
          </p:cNvPr>
          <p:cNvSpPr>
            <a:spLocks noGrp="1"/>
          </p:cNvSpPr>
          <p:nvPr>
            <p:ph type="pic" sz="quarter" idx="19" hasCustomPrompt="1"/>
          </p:nvPr>
        </p:nvSpPr>
        <p:spPr>
          <a:xfrm>
            <a:off x="4546738" y="3563903"/>
            <a:ext cx="5215805"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3" name="Picture Placeholder 4">
            <a:extLst>
              <a:ext uri="{FF2B5EF4-FFF2-40B4-BE49-F238E27FC236}">
                <a16:creationId xmlns:a16="http://schemas.microsoft.com/office/drawing/2014/main" id="{16F513AA-67BB-46F1-A3CA-E75CB95EB7E4}"/>
              </a:ext>
            </a:extLst>
          </p:cNvPr>
          <p:cNvSpPr>
            <a:spLocks noGrp="1"/>
          </p:cNvSpPr>
          <p:nvPr>
            <p:ph type="pic" sz="quarter" idx="20" hasCustomPrompt="1"/>
          </p:nvPr>
        </p:nvSpPr>
        <p:spPr>
          <a:xfrm>
            <a:off x="364130" y="3563904"/>
            <a:ext cx="3950252" cy="2915999"/>
          </a:xfrm>
          <a:prstGeom prst="roundRect">
            <a:avLst>
              <a:gd name="adj" fmla="val 74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4" name="Picture Placeholder 4">
            <a:extLst>
              <a:ext uri="{FF2B5EF4-FFF2-40B4-BE49-F238E27FC236}">
                <a16:creationId xmlns:a16="http://schemas.microsoft.com/office/drawing/2014/main" id="{37E0A86C-F249-4079-BA4A-6A16C65C66EB}"/>
              </a:ext>
            </a:extLst>
          </p:cNvPr>
          <p:cNvSpPr>
            <a:spLocks noGrp="1"/>
          </p:cNvSpPr>
          <p:nvPr>
            <p:ph type="pic" sz="quarter" idx="21" hasCustomPrompt="1"/>
          </p:nvPr>
        </p:nvSpPr>
        <p:spPr>
          <a:xfrm>
            <a:off x="2444835" y="378098"/>
            <a:ext cx="5215805"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38903194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Image Slideshow with Text 10">
    <p:spTree>
      <p:nvGrpSpPr>
        <p:cNvPr id="1" name=""/>
        <p:cNvGrpSpPr/>
        <p:nvPr/>
      </p:nvGrpSpPr>
      <p:grpSpPr>
        <a:xfrm>
          <a:off x="0" y="0"/>
          <a:ext cx="0" cy="0"/>
          <a:chOff x="0" y="0"/>
          <a:chExt cx="0" cy="0"/>
        </a:xfrm>
      </p:grpSpPr>
      <p:sp>
        <p:nvSpPr>
          <p:cNvPr id="18" name="Picture Placeholder 4">
            <a:extLst>
              <a:ext uri="{FF2B5EF4-FFF2-40B4-BE49-F238E27FC236}">
                <a16:creationId xmlns:a16="http://schemas.microsoft.com/office/drawing/2014/main" id="{ADA129B6-58F7-4F90-B91C-3A29E154E6F3}"/>
              </a:ext>
            </a:extLst>
          </p:cNvPr>
          <p:cNvSpPr>
            <a:spLocks noGrp="1"/>
          </p:cNvSpPr>
          <p:nvPr>
            <p:ph type="pic" sz="quarter" idx="14" hasCustomPrompt="1"/>
          </p:nvPr>
        </p:nvSpPr>
        <p:spPr>
          <a:xfrm>
            <a:off x="7908375" y="378099"/>
            <a:ext cx="3950252" cy="2915999"/>
          </a:xfrm>
          <a:prstGeom prst="roundRect">
            <a:avLst>
              <a:gd name="adj" fmla="val 74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9" name="Picture Placeholder 4">
            <a:extLst>
              <a:ext uri="{FF2B5EF4-FFF2-40B4-BE49-F238E27FC236}">
                <a16:creationId xmlns:a16="http://schemas.microsoft.com/office/drawing/2014/main" id="{B92C128F-9754-4544-8217-D1872671FC88}"/>
              </a:ext>
            </a:extLst>
          </p:cNvPr>
          <p:cNvSpPr>
            <a:spLocks noGrp="1"/>
          </p:cNvSpPr>
          <p:nvPr>
            <p:ph type="pic" sz="quarter" idx="16" hasCustomPrompt="1"/>
          </p:nvPr>
        </p:nvSpPr>
        <p:spPr>
          <a:xfrm>
            <a:off x="333373" y="378098"/>
            <a:ext cx="1863727"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1" name="Picture Placeholder 4">
            <a:extLst>
              <a:ext uri="{FF2B5EF4-FFF2-40B4-BE49-F238E27FC236}">
                <a16:creationId xmlns:a16="http://schemas.microsoft.com/office/drawing/2014/main" id="{3483627F-CBB7-4C69-AFF5-8FCD06E6CB72}"/>
              </a:ext>
            </a:extLst>
          </p:cNvPr>
          <p:cNvSpPr>
            <a:spLocks noGrp="1"/>
          </p:cNvSpPr>
          <p:nvPr>
            <p:ph type="pic" sz="quarter" idx="18" hasCustomPrompt="1"/>
          </p:nvPr>
        </p:nvSpPr>
        <p:spPr>
          <a:xfrm>
            <a:off x="9994900" y="3563903"/>
            <a:ext cx="1863727"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2" name="Picture Placeholder 4">
            <a:extLst>
              <a:ext uri="{FF2B5EF4-FFF2-40B4-BE49-F238E27FC236}">
                <a16:creationId xmlns:a16="http://schemas.microsoft.com/office/drawing/2014/main" id="{CA04A8EC-C497-4587-B6E0-B88DE6C6B94C}"/>
              </a:ext>
            </a:extLst>
          </p:cNvPr>
          <p:cNvSpPr>
            <a:spLocks noGrp="1"/>
          </p:cNvSpPr>
          <p:nvPr>
            <p:ph type="pic" sz="quarter" idx="19" hasCustomPrompt="1"/>
          </p:nvPr>
        </p:nvSpPr>
        <p:spPr>
          <a:xfrm>
            <a:off x="2444835" y="378096"/>
            <a:ext cx="5215805"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3" name="Picture Placeholder 4">
            <a:extLst>
              <a:ext uri="{FF2B5EF4-FFF2-40B4-BE49-F238E27FC236}">
                <a16:creationId xmlns:a16="http://schemas.microsoft.com/office/drawing/2014/main" id="{16F513AA-67BB-46F1-A3CA-E75CB95EB7E4}"/>
              </a:ext>
            </a:extLst>
          </p:cNvPr>
          <p:cNvSpPr>
            <a:spLocks noGrp="1"/>
          </p:cNvSpPr>
          <p:nvPr>
            <p:ph type="pic" sz="quarter" idx="20" hasCustomPrompt="1"/>
          </p:nvPr>
        </p:nvSpPr>
        <p:spPr>
          <a:xfrm>
            <a:off x="364130" y="3563904"/>
            <a:ext cx="3950252" cy="2915999"/>
          </a:xfrm>
          <a:prstGeom prst="roundRect">
            <a:avLst>
              <a:gd name="adj" fmla="val 74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7" name="Picture Placeholder 4">
            <a:extLst>
              <a:ext uri="{FF2B5EF4-FFF2-40B4-BE49-F238E27FC236}">
                <a16:creationId xmlns:a16="http://schemas.microsoft.com/office/drawing/2014/main" id="{936F30A5-5A84-4E00-8FE3-7050D9A09530}"/>
              </a:ext>
            </a:extLst>
          </p:cNvPr>
          <p:cNvSpPr>
            <a:spLocks noGrp="1"/>
          </p:cNvSpPr>
          <p:nvPr>
            <p:ph type="pic" sz="quarter" idx="21" hasCustomPrompt="1"/>
          </p:nvPr>
        </p:nvSpPr>
        <p:spPr>
          <a:xfrm>
            <a:off x="4546738" y="3563903"/>
            <a:ext cx="5215805" cy="2916000"/>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24474567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mage Slideshow with Text 11">
    <p:spTree>
      <p:nvGrpSpPr>
        <p:cNvPr id="1" name=""/>
        <p:cNvGrpSpPr/>
        <p:nvPr/>
      </p:nvGrpSpPr>
      <p:grpSpPr>
        <a:xfrm>
          <a:off x="0" y="0"/>
          <a:ext cx="0" cy="0"/>
          <a:chOff x="0" y="0"/>
          <a:chExt cx="0" cy="0"/>
        </a:xfrm>
      </p:grpSpPr>
      <p:sp>
        <p:nvSpPr>
          <p:cNvPr id="19" name="Picture Placeholder 4">
            <a:extLst>
              <a:ext uri="{FF2B5EF4-FFF2-40B4-BE49-F238E27FC236}">
                <a16:creationId xmlns:a16="http://schemas.microsoft.com/office/drawing/2014/main" id="{B92C128F-9754-4544-8217-D1872671FC88}"/>
              </a:ext>
            </a:extLst>
          </p:cNvPr>
          <p:cNvSpPr>
            <a:spLocks noGrp="1"/>
          </p:cNvSpPr>
          <p:nvPr>
            <p:ph type="pic" sz="quarter" idx="16" hasCustomPrompt="1"/>
          </p:nvPr>
        </p:nvSpPr>
        <p:spPr>
          <a:xfrm>
            <a:off x="333372" y="304803"/>
            <a:ext cx="2162177" cy="6248394"/>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2" name="Picture Placeholder 4">
            <a:extLst>
              <a:ext uri="{FF2B5EF4-FFF2-40B4-BE49-F238E27FC236}">
                <a16:creationId xmlns:a16="http://schemas.microsoft.com/office/drawing/2014/main" id="{6683D6DE-1CC4-4BCE-A91B-FA3E6CDC8603}"/>
              </a:ext>
            </a:extLst>
          </p:cNvPr>
          <p:cNvSpPr>
            <a:spLocks noGrp="1"/>
          </p:cNvSpPr>
          <p:nvPr>
            <p:ph type="pic" sz="quarter" idx="17" hasCustomPrompt="1"/>
          </p:nvPr>
        </p:nvSpPr>
        <p:spPr>
          <a:xfrm>
            <a:off x="2674142" y="304802"/>
            <a:ext cx="2162177" cy="6248394"/>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3" name="Picture Placeholder 4">
            <a:extLst>
              <a:ext uri="{FF2B5EF4-FFF2-40B4-BE49-F238E27FC236}">
                <a16:creationId xmlns:a16="http://schemas.microsoft.com/office/drawing/2014/main" id="{B9C93911-5945-424A-A236-499D0A7F8769}"/>
              </a:ext>
            </a:extLst>
          </p:cNvPr>
          <p:cNvSpPr>
            <a:spLocks noGrp="1"/>
          </p:cNvSpPr>
          <p:nvPr>
            <p:ph type="pic" sz="quarter" idx="18" hasCustomPrompt="1"/>
          </p:nvPr>
        </p:nvSpPr>
        <p:spPr>
          <a:xfrm>
            <a:off x="5014912" y="304801"/>
            <a:ext cx="2162177" cy="6248394"/>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4" name="Picture Placeholder 4">
            <a:extLst>
              <a:ext uri="{FF2B5EF4-FFF2-40B4-BE49-F238E27FC236}">
                <a16:creationId xmlns:a16="http://schemas.microsoft.com/office/drawing/2014/main" id="{007ED3E2-B617-4B93-AFCA-615DD62481BC}"/>
              </a:ext>
            </a:extLst>
          </p:cNvPr>
          <p:cNvSpPr>
            <a:spLocks noGrp="1"/>
          </p:cNvSpPr>
          <p:nvPr>
            <p:ph type="pic" sz="quarter" idx="19" hasCustomPrompt="1"/>
          </p:nvPr>
        </p:nvSpPr>
        <p:spPr>
          <a:xfrm>
            <a:off x="7355682" y="304800"/>
            <a:ext cx="2162177" cy="6248394"/>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5" name="Picture Placeholder 4">
            <a:extLst>
              <a:ext uri="{FF2B5EF4-FFF2-40B4-BE49-F238E27FC236}">
                <a16:creationId xmlns:a16="http://schemas.microsoft.com/office/drawing/2014/main" id="{286C5337-2AD2-4126-92B4-2029550A6826}"/>
              </a:ext>
            </a:extLst>
          </p:cNvPr>
          <p:cNvSpPr>
            <a:spLocks noGrp="1"/>
          </p:cNvSpPr>
          <p:nvPr>
            <p:ph type="pic" sz="quarter" idx="20" hasCustomPrompt="1"/>
          </p:nvPr>
        </p:nvSpPr>
        <p:spPr>
          <a:xfrm>
            <a:off x="9696451" y="304799"/>
            <a:ext cx="2162177" cy="6248394"/>
          </a:xfrm>
          <a:prstGeom prst="roundRect">
            <a:avLst>
              <a:gd name="adj" fmla="val 2621"/>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6225788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mage with tex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4" name="Picture Placeholder 4">
            <a:extLst>
              <a:ext uri="{FF2B5EF4-FFF2-40B4-BE49-F238E27FC236}">
                <a16:creationId xmlns:a16="http://schemas.microsoft.com/office/drawing/2014/main" id="{4B61E97F-62AB-4E43-BD2B-8F6382162768}"/>
              </a:ext>
            </a:extLst>
          </p:cNvPr>
          <p:cNvSpPr>
            <a:spLocks noGrp="1"/>
          </p:cNvSpPr>
          <p:nvPr>
            <p:ph type="pic" sz="quarter" idx="14" hasCustomPrompt="1"/>
          </p:nvPr>
        </p:nvSpPr>
        <p:spPr>
          <a:xfrm>
            <a:off x="538799" y="1706943"/>
            <a:ext cx="2522535" cy="2159994"/>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5" name="Picture Placeholder 4">
            <a:extLst>
              <a:ext uri="{FF2B5EF4-FFF2-40B4-BE49-F238E27FC236}">
                <a16:creationId xmlns:a16="http://schemas.microsoft.com/office/drawing/2014/main" id="{145A55DB-EAA4-447D-8CE0-01125CDB109A}"/>
              </a:ext>
            </a:extLst>
          </p:cNvPr>
          <p:cNvSpPr>
            <a:spLocks noGrp="1"/>
          </p:cNvSpPr>
          <p:nvPr>
            <p:ph type="pic" sz="quarter" idx="15" hasCustomPrompt="1"/>
          </p:nvPr>
        </p:nvSpPr>
        <p:spPr>
          <a:xfrm>
            <a:off x="538799" y="4141945"/>
            <a:ext cx="2522535" cy="2159994"/>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6" name="Picture Placeholder 4">
            <a:extLst>
              <a:ext uri="{FF2B5EF4-FFF2-40B4-BE49-F238E27FC236}">
                <a16:creationId xmlns:a16="http://schemas.microsoft.com/office/drawing/2014/main" id="{ABA1A6D5-D022-43E9-9E88-7ABB4751C674}"/>
              </a:ext>
            </a:extLst>
          </p:cNvPr>
          <p:cNvSpPr>
            <a:spLocks noGrp="1"/>
          </p:cNvSpPr>
          <p:nvPr>
            <p:ph type="pic" sz="quarter" idx="16" hasCustomPrompt="1"/>
          </p:nvPr>
        </p:nvSpPr>
        <p:spPr>
          <a:xfrm>
            <a:off x="6096000" y="1706943"/>
            <a:ext cx="2522535" cy="2159994"/>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7" name="Picture Placeholder 4">
            <a:extLst>
              <a:ext uri="{FF2B5EF4-FFF2-40B4-BE49-F238E27FC236}">
                <a16:creationId xmlns:a16="http://schemas.microsoft.com/office/drawing/2014/main" id="{C6886552-59AC-49A7-AD60-6518E1139843}"/>
              </a:ext>
            </a:extLst>
          </p:cNvPr>
          <p:cNvSpPr>
            <a:spLocks noGrp="1"/>
          </p:cNvSpPr>
          <p:nvPr>
            <p:ph type="pic" sz="quarter" idx="17" hasCustomPrompt="1"/>
          </p:nvPr>
        </p:nvSpPr>
        <p:spPr>
          <a:xfrm>
            <a:off x="6096000" y="4141945"/>
            <a:ext cx="2522535" cy="2159994"/>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393323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P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6CC7A50-9125-422E-BB9C-AB1644207021}"/>
              </a:ext>
            </a:extLst>
          </p:cNvPr>
          <p:cNvSpPr>
            <a:spLocks noGrp="1"/>
          </p:cNvSpPr>
          <p:nvPr>
            <p:ph type="pic" sz="quarter" idx="10" hasCustomPrompt="1"/>
          </p:nvPr>
        </p:nvSpPr>
        <p:spPr>
          <a:xfrm>
            <a:off x="0" y="0"/>
            <a:ext cx="12192000"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8610239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Image with text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4" name="Picture Placeholder 4">
            <a:extLst>
              <a:ext uri="{FF2B5EF4-FFF2-40B4-BE49-F238E27FC236}">
                <a16:creationId xmlns:a16="http://schemas.microsoft.com/office/drawing/2014/main" id="{4B61E97F-62AB-4E43-BD2B-8F6382162768}"/>
              </a:ext>
            </a:extLst>
          </p:cNvPr>
          <p:cNvSpPr>
            <a:spLocks noGrp="1"/>
          </p:cNvSpPr>
          <p:nvPr>
            <p:ph type="pic" sz="quarter" idx="14" hasCustomPrompt="1"/>
          </p:nvPr>
        </p:nvSpPr>
        <p:spPr>
          <a:xfrm>
            <a:off x="566056" y="1706943"/>
            <a:ext cx="2604336" cy="2261050"/>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4" name="Picture Placeholder 4">
            <a:extLst>
              <a:ext uri="{FF2B5EF4-FFF2-40B4-BE49-F238E27FC236}">
                <a16:creationId xmlns:a16="http://schemas.microsoft.com/office/drawing/2014/main" id="{8A93B2D8-9D17-4C2C-A9E9-C393828534B4}"/>
              </a:ext>
            </a:extLst>
          </p:cNvPr>
          <p:cNvSpPr>
            <a:spLocks noGrp="1"/>
          </p:cNvSpPr>
          <p:nvPr>
            <p:ph type="pic" sz="quarter" idx="15" hasCustomPrompt="1"/>
          </p:nvPr>
        </p:nvSpPr>
        <p:spPr>
          <a:xfrm>
            <a:off x="3384575" y="1706943"/>
            <a:ext cx="2604336" cy="2261050"/>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5" name="Picture Placeholder 4">
            <a:extLst>
              <a:ext uri="{FF2B5EF4-FFF2-40B4-BE49-F238E27FC236}">
                <a16:creationId xmlns:a16="http://schemas.microsoft.com/office/drawing/2014/main" id="{89C6514A-243B-4849-87AC-D238495CDE6D}"/>
              </a:ext>
            </a:extLst>
          </p:cNvPr>
          <p:cNvSpPr>
            <a:spLocks noGrp="1"/>
          </p:cNvSpPr>
          <p:nvPr>
            <p:ph type="pic" sz="quarter" idx="16" hasCustomPrompt="1"/>
          </p:nvPr>
        </p:nvSpPr>
        <p:spPr>
          <a:xfrm>
            <a:off x="6203094" y="1706943"/>
            <a:ext cx="2604336" cy="2261050"/>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16" name="Picture Placeholder 4">
            <a:extLst>
              <a:ext uri="{FF2B5EF4-FFF2-40B4-BE49-F238E27FC236}">
                <a16:creationId xmlns:a16="http://schemas.microsoft.com/office/drawing/2014/main" id="{B812BE68-A0A8-4796-9AEC-7DBD4FBDF35D}"/>
              </a:ext>
            </a:extLst>
          </p:cNvPr>
          <p:cNvSpPr>
            <a:spLocks noGrp="1"/>
          </p:cNvSpPr>
          <p:nvPr>
            <p:ph type="pic" sz="quarter" idx="17" hasCustomPrompt="1"/>
          </p:nvPr>
        </p:nvSpPr>
        <p:spPr>
          <a:xfrm>
            <a:off x="9021613" y="1706943"/>
            <a:ext cx="2604336" cy="2261050"/>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72319556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Image with text 3">
    <p:spTree>
      <p:nvGrpSpPr>
        <p:cNvPr id="1" name=""/>
        <p:cNvGrpSpPr/>
        <p:nvPr/>
      </p:nvGrpSpPr>
      <p:grpSpPr>
        <a:xfrm>
          <a:off x="0" y="0"/>
          <a:ext cx="0" cy="0"/>
          <a:chOff x="0" y="0"/>
          <a:chExt cx="0" cy="0"/>
        </a:xfrm>
      </p:grpSpPr>
      <p:sp>
        <p:nvSpPr>
          <p:cNvPr id="29" name="Picture Placeholder 4">
            <a:extLst>
              <a:ext uri="{FF2B5EF4-FFF2-40B4-BE49-F238E27FC236}">
                <a16:creationId xmlns:a16="http://schemas.microsoft.com/office/drawing/2014/main" id="{5C8B8EBC-E6F0-44CA-AC5F-44123E3947AB}"/>
              </a:ext>
            </a:extLst>
          </p:cNvPr>
          <p:cNvSpPr>
            <a:spLocks noGrp="1"/>
          </p:cNvSpPr>
          <p:nvPr userDrawn="1">
            <p:ph type="pic" sz="quarter" idx="14" hasCustomPrompt="1"/>
          </p:nvPr>
        </p:nvSpPr>
        <p:spPr>
          <a:xfrm>
            <a:off x="349250" y="371728"/>
            <a:ext cx="2727190" cy="2333372"/>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30" name="Picture Placeholder 4">
            <a:extLst>
              <a:ext uri="{FF2B5EF4-FFF2-40B4-BE49-F238E27FC236}">
                <a16:creationId xmlns:a16="http://schemas.microsoft.com/office/drawing/2014/main" id="{229D9F50-9F7A-4C48-A939-5C33CD598A56}"/>
              </a:ext>
            </a:extLst>
          </p:cNvPr>
          <p:cNvSpPr>
            <a:spLocks noGrp="1"/>
          </p:cNvSpPr>
          <p:nvPr userDrawn="1">
            <p:ph type="pic" sz="quarter" idx="15" hasCustomPrompt="1"/>
          </p:nvPr>
        </p:nvSpPr>
        <p:spPr>
          <a:xfrm>
            <a:off x="3271354" y="371728"/>
            <a:ext cx="2727190" cy="2333372"/>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31" name="Picture Placeholder 4">
            <a:extLst>
              <a:ext uri="{FF2B5EF4-FFF2-40B4-BE49-F238E27FC236}">
                <a16:creationId xmlns:a16="http://schemas.microsoft.com/office/drawing/2014/main" id="{498891EE-8C05-462F-A1DD-6236527EAE50}"/>
              </a:ext>
            </a:extLst>
          </p:cNvPr>
          <p:cNvSpPr>
            <a:spLocks noGrp="1"/>
          </p:cNvSpPr>
          <p:nvPr userDrawn="1">
            <p:ph type="pic" sz="quarter" idx="16" hasCustomPrompt="1"/>
          </p:nvPr>
        </p:nvSpPr>
        <p:spPr>
          <a:xfrm>
            <a:off x="6193458" y="371728"/>
            <a:ext cx="2727190" cy="2333372"/>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32" name="Picture Placeholder 4">
            <a:extLst>
              <a:ext uri="{FF2B5EF4-FFF2-40B4-BE49-F238E27FC236}">
                <a16:creationId xmlns:a16="http://schemas.microsoft.com/office/drawing/2014/main" id="{25D2DD94-5585-4F83-A2A6-3EE6128A1096}"/>
              </a:ext>
            </a:extLst>
          </p:cNvPr>
          <p:cNvSpPr>
            <a:spLocks noGrp="1"/>
          </p:cNvSpPr>
          <p:nvPr userDrawn="1">
            <p:ph type="pic" sz="quarter" idx="17" hasCustomPrompt="1"/>
          </p:nvPr>
        </p:nvSpPr>
        <p:spPr>
          <a:xfrm>
            <a:off x="9115562" y="371728"/>
            <a:ext cx="2727190" cy="2333372"/>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33" name="Picture Placeholder 4">
            <a:extLst>
              <a:ext uri="{FF2B5EF4-FFF2-40B4-BE49-F238E27FC236}">
                <a16:creationId xmlns:a16="http://schemas.microsoft.com/office/drawing/2014/main" id="{205EA35F-3CD6-456E-B2C0-DEE3A9718352}"/>
              </a:ext>
            </a:extLst>
          </p:cNvPr>
          <p:cNvSpPr>
            <a:spLocks noGrp="1"/>
          </p:cNvSpPr>
          <p:nvPr userDrawn="1">
            <p:ph type="pic" sz="quarter" idx="18" hasCustomPrompt="1"/>
          </p:nvPr>
        </p:nvSpPr>
        <p:spPr>
          <a:xfrm>
            <a:off x="349250" y="3543300"/>
            <a:ext cx="2727190" cy="2346072"/>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34" name="Picture Placeholder 4">
            <a:extLst>
              <a:ext uri="{FF2B5EF4-FFF2-40B4-BE49-F238E27FC236}">
                <a16:creationId xmlns:a16="http://schemas.microsoft.com/office/drawing/2014/main" id="{21AF2A07-F7DD-44A0-9BE4-39E1DEE1B594}"/>
              </a:ext>
            </a:extLst>
          </p:cNvPr>
          <p:cNvSpPr>
            <a:spLocks noGrp="1"/>
          </p:cNvSpPr>
          <p:nvPr userDrawn="1">
            <p:ph type="pic" sz="quarter" idx="19" hasCustomPrompt="1"/>
          </p:nvPr>
        </p:nvSpPr>
        <p:spPr>
          <a:xfrm>
            <a:off x="3271354" y="3543300"/>
            <a:ext cx="2727190" cy="2346072"/>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35" name="Picture Placeholder 4">
            <a:extLst>
              <a:ext uri="{FF2B5EF4-FFF2-40B4-BE49-F238E27FC236}">
                <a16:creationId xmlns:a16="http://schemas.microsoft.com/office/drawing/2014/main" id="{0E7A495A-9192-4E75-A741-3633EACEFE2E}"/>
              </a:ext>
            </a:extLst>
          </p:cNvPr>
          <p:cNvSpPr>
            <a:spLocks noGrp="1"/>
          </p:cNvSpPr>
          <p:nvPr userDrawn="1">
            <p:ph type="pic" sz="quarter" idx="20" hasCustomPrompt="1"/>
          </p:nvPr>
        </p:nvSpPr>
        <p:spPr>
          <a:xfrm>
            <a:off x="6193458" y="3543300"/>
            <a:ext cx="2727190" cy="2346072"/>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36" name="Picture Placeholder 4">
            <a:extLst>
              <a:ext uri="{FF2B5EF4-FFF2-40B4-BE49-F238E27FC236}">
                <a16:creationId xmlns:a16="http://schemas.microsoft.com/office/drawing/2014/main" id="{306B4AE4-0D40-4FAD-B275-E852C2E80DD0}"/>
              </a:ext>
            </a:extLst>
          </p:cNvPr>
          <p:cNvSpPr>
            <a:spLocks noGrp="1"/>
          </p:cNvSpPr>
          <p:nvPr userDrawn="1">
            <p:ph type="pic" sz="quarter" idx="21" hasCustomPrompt="1"/>
          </p:nvPr>
        </p:nvSpPr>
        <p:spPr>
          <a:xfrm>
            <a:off x="9115562" y="3543300"/>
            <a:ext cx="2727190" cy="2346072"/>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978104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Image with text 4">
    <p:spTree>
      <p:nvGrpSpPr>
        <p:cNvPr id="1" name=""/>
        <p:cNvGrpSpPr/>
        <p:nvPr/>
      </p:nvGrpSpPr>
      <p:grpSpPr>
        <a:xfrm>
          <a:off x="0" y="0"/>
          <a:ext cx="0" cy="0"/>
          <a:chOff x="0" y="0"/>
          <a:chExt cx="0" cy="0"/>
        </a:xfrm>
      </p:grpSpPr>
      <p:sp>
        <p:nvSpPr>
          <p:cNvPr id="26" name="Picture Placeholder 4">
            <a:extLst>
              <a:ext uri="{FF2B5EF4-FFF2-40B4-BE49-F238E27FC236}">
                <a16:creationId xmlns:a16="http://schemas.microsoft.com/office/drawing/2014/main" id="{E4125580-BDE8-4CB7-BB69-A184BD1B6465}"/>
              </a:ext>
            </a:extLst>
          </p:cNvPr>
          <p:cNvSpPr>
            <a:spLocks noGrp="1"/>
          </p:cNvSpPr>
          <p:nvPr>
            <p:ph type="pic" sz="quarter" idx="17" hasCustomPrompt="1"/>
          </p:nvPr>
        </p:nvSpPr>
        <p:spPr>
          <a:xfrm>
            <a:off x="3509903" y="599421"/>
            <a:ext cx="3249442" cy="5733797"/>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7" name="Picture Placeholder 4">
            <a:extLst>
              <a:ext uri="{FF2B5EF4-FFF2-40B4-BE49-F238E27FC236}">
                <a16:creationId xmlns:a16="http://schemas.microsoft.com/office/drawing/2014/main" id="{A209487F-65B1-4C87-9A4D-DB8277308680}"/>
              </a:ext>
            </a:extLst>
          </p:cNvPr>
          <p:cNvSpPr>
            <a:spLocks noGrp="1"/>
          </p:cNvSpPr>
          <p:nvPr>
            <p:ph type="pic" sz="quarter" idx="21" hasCustomPrompt="1"/>
          </p:nvPr>
        </p:nvSpPr>
        <p:spPr>
          <a:xfrm>
            <a:off x="7038591" y="599421"/>
            <a:ext cx="3249442" cy="5733797"/>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8" name="Picture Placeholder 4">
            <a:extLst>
              <a:ext uri="{FF2B5EF4-FFF2-40B4-BE49-F238E27FC236}">
                <a16:creationId xmlns:a16="http://schemas.microsoft.com/office/drawing/2014/main" id="{ACF22224-C498-47A2-AE6A-14ABE5078769}"/>
              </a:ext>
            </a:extLst>
          </p:cNvPr>
          <p:cNvSpPr>
            <a:spLocks noGrp="1"/>
          </p:cNvSpPr>
          <p:nvPr>
            <p:ph type="pic" sz="quarter" idx="22" hasCustomPrompt="1"/>
          </p:nvPr>
        </p:nvSpPr>
        <p:spPr>
          <a:xfrm>
            <a:off x="10567279" y="599421"/>
            <a:ext cx="3249442" cy="5733797"/>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35937479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Image with text 5">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4" name="Picture Placeholder 4">
            <a:extLst>
              <a:ext uri="{FF2B5EF4-FFF2-40B4-BE49-F238E27FC236}">
                <a16:creationId xmlns:a16="http://schemas.microsoft.com/office/drawing/2014/main" id="{4B61E97F-62AB-4E43-BD2B-8F6382162768}"/>
              </a:ext>
            </a:extLst>
          </p:cNvPr>
          <p:cNvSpPr>
            <a:spLocks noGrp="1"/>
          </p:cNvSpPr>
          <p:nvPr>
            <p:ph type="pic" sz="quarter" idx="14" hasCustomPrompt="1"/>
          </p:nvPr>
        </p:nvSpPr>
        <p:spPr>
          <a:xfrm>
            <a:off x="1020100" y="1706942"/>
            <a:ext cx="4860000" cy="2458657"/>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
        <p:nvSpPr>
          <p:cNvPr id="26" name="Picture Placeholder 4">
            <a:extLst>
              <a:ext uri="{FF2B5EF4-FFF2-40B4-BE49-F238E27FC236}">
                <a16:creationId xmlns:a16="http://schemas.microsoft.com/office/drawing/2014/main" id="{ABA1A6D5-D022-43E9-9E88-7ABB4751C674}"/>
              </a:ext>
            </a:extLst>
          </p:cNvPr>
          <p:cNvSpPr>
            <a:spLocks noGrp="1"/>
          </p:cNvSpPr>
          <p:nvPr>
            <p:ph type="pic" sz="quarter" idx="16" hasCustomPrompt="1"/>
          </p:nvPr>
        </p:nvSpPr>
        <p:spPr>
          <a:xfrm>
            <a:off x="6311900" y="1706943"/>
            <a:ext cx="4860000" cy="2458656"/>
          </a:xfrm>
          <a:prstGeom prst="roundRect">
            <a:avLst>
              <a:gd name="adj" fmla="val 3628"/>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23701406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Image with text 6">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4" name="Picture Placeholder 4">
            <a:extLst>
              <a:ext uri="{FF2B5EF4-FFF2-40B4-BE49-F238E27FC236}">
                <a16:creationId xmlns:a16="http://schemas.microsoft.com/office/drawing/2014/main" id="{4B61E97F-62AB-4E43-BD2B-8F6382162768}"/>
              </a:ext>
            </a:extLst>
          </p:cNvPr>
          <p:cNvSpPr>
            <a:spLocks noGrp="1"/>
          </p:cNvSpPr>
          <p:nvPr>
            <p:ph type="pic" sz="quarter" idx="14" hasCustomPrompt="1"/>
          </p:nvPr>
        </p:nvSpPr>
        <p:spPr>
          <a:xfrm>
            <a:off x="1057274" y="2000251"/>
            <a:ext cx="5038725" cy="3600450"/>
          </a:xfrm>
          <a:prstGeom prst="roundRect">
            <a:avLst>
              <a:gd name="adj" fmla="val 0"/>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51909877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s 1">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49BA652E-8DCB-411C-BDCC-2A28B7A37C8C}"/>
              </a:ext>
            </a:extLst>
          </p:cNvPr>
          <p:cNvSpPr>
            <a:spLocks noGrp="1"/>
          </p:cNvSpPr>
          <p:nvPr>
            <p:ph type="pic" sz="quarter" idx="10" hasCustomPrompt="1"/>
          </p:nvPr>
        </p:nvSpPr>
        <p:spPr>
          <a:xfrm>
            <a:off x="1900177" y="1076325"/>
            <a:ext cx="4572000" cy="4572000"/>
          </a:xfrm>
          <a:prstGeom prst="ellipse">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56942233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s 2">
    <p:spTree>
      <p:nvGrpSpPr>
        <p:cNvPr id="1" name=""/>
        <p:cNvGrpSpPr/>
        <p:nvPr/>
      </p:nvGrpSpPr>
      <p:grpSpPr>
        <a:xfrm>
          <a:off x="0" y="0"/>
          <a:ext cx="0" cy="0"/>
          <a:chOff x="0" y="0"/>
          <a:chExt cx="0" cy="0"/>
        </a:xfrm>
      </p:grpSpPr>
      <p:sp>
        <p:nvSpPr>
          <p:cNvPr id="10" name="Picture Placeholder 13">
            <a:extLst>
              <a:ext uri="{FF2B5EF4-FFF2-40B4-BE49-F238E27FC236}">
                <a16:creationId xmlns:a16="http://schemas.microsoft.com/office/drawing/2014/main" id="{612E3448-F2EF-451E-8014-86C006CB70CD}"/>
              </a:ext>
            </a:extLst>
          </p:cNvPr>
          <p:cNvSpPr>
            <a:spLocks noGrp="1"/>
          </p:cNvSpPr>
          <p:nvPr>
            <p:ph type="pic" sz="quarter" idx="10" hasCustomPrompt="1"/>
          </p:nvPr>
        </p:nvSpPr>
        <p:spPr>
          <a:xfrm>
            <a:off x="5482137" y="4343866"/>
            <a:ext cx="1216152" cy="1216152"/>
          </a:xfrm>
          <a:prstGeom prst="ellipse">
            <a:avLst/>
          </a:prstGeom>
          <a:pattFill prst="wdDnDiag">
            <a:fgClr>
              <a:schemeClr val="tx1">
                <a:lumMod val="25000"/>
                <a:lumOff val="75000"/>
              </a:schemeClr>
            </a:fgClr>
            <a:bgClr>
              <a:schemeClr val="bg1"/>
            </a:bgClr>
          </a:pattFill>
          <a:ln w="63500">
            <a:solidFill>
              <a:schemeClr val="accent1"/>
            </a:solidFill>
          </a:ln>
        </p:spPr>
        <p:txBody>
          <a:bodyPr anchor="ctr"/>
          <a:lstStyle>
            <a:lvl1pPr algn="ctr">
              <a:buNone/>
              <a:defRPr sz="1600"/>
            </a:lvl1pPr>
          </a:lstStyle>
          <a:p>
            <a:r>
              <a:rPr lang="en-US" dirty="0"/>
              <a:t>image</a:t>
            </a:r>
          </a:p>
        </p:txBody>
      </p:sp>
    </p:spTree>
    <p:extLst>
      <p:ext uri="{BB962C8B-B14F-4D97-AF65-F5344CB8AC3E}">
        <p14:creationId xmlns:p14="http://schemas.microsoft.com/office/powerpoint/2010/main" val="412550625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Quotes 3">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B5671677-28D2-48BB-A020-FECB56CA25A5}"/>
              </a:ext>
            </a:extLst>
          </p:cNvPr>
          <p:cNvSpPr>
            <a:spLocks noGrp="1"/>
          </p:cNvSpPr>
          <p:nvPr>
            <p:ph type="pic" sz="quarter" idx="13" hasCustomPrompt="1"/>
          </p:nvPr>
        </p:nvSpPr>
        <p:spPr>
          <a:xfrm>
            <a:off x="0" y="0"/>
            <a:ext cx="12192000"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6393464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Quotes 4">
    <p:spTree>
      <p:nvGrpSpPr>
        <p:cNvPr id="1" name=""/>
        <p:cNvGrpSpPr/>
        <p:nvPr/>
      </p:nvGrpSpPr>
      <p:grpSpPr>
        <a:xfrm>
          <a:off x="0" y="0"/>
          <a:ext cx="0" cy="0"/>
          <a:chOff x="0" y="0"/>
          <a:chExt cx="0" cy="0"/>
        </a:xfrm>
      </p:grpSpPr>
      <p:sp>
        <p:nvSpPr>
          <p:cNvPr id="5" name="Picture Placeholder 13">
            <a:extLst>
              <a:ext uri="{FF2B5EF4-FFF2-40B4-BE49-F238E27FC236}">
                <a16:creationId xmlns:a16="http://schemas.microsoft.com/office/drawing/2014/main" id="{95106253-7B8B-487B-A3B6-10B45F3CCF4D}"/>
              </a:ext>
            </a:extLst>
          </p:cNvPr>
          <p:cNvSpPr>
            <a:spLocks noGrp="1"/>
          </p:cNvSpPr>
          <p:nvPr>
            <p:ph type="pic" sz="quarter" idx="10" hasCustomPrompt="1"/>
          </p:nvPr>
        </p:nvSpPr>
        <p:spPr>
          <a:xfrm>
            <a:off x="1905000" y="1950334"/>
            <a:ext cx="2743200" cy="2743200"/>
          </a:xfrm>
          <a:prstGeom prst="ellipse">
            <a:avLst/>
          </a:prstGeom>
          <a:pattFill prst="wdDnDiag">
            <a:fgClr>
              <a:schemeClr val="tx1">
                <a:lumMod val="25000"/>
                <a:lumOff val="75000"/>
              </a:schemeClr>
            </a:fgClr>
            <a:bgClr>
              <a:schemeClr val="bg1"/>
            </a:bgClr>
          </a:pattFill>
          <a:ln w="127000">
            <a:solidFill>
              <a:schemeClr val="bg1"/>
            </a:solidFill>
          </a:ln>
        </p:spPr>
        <p:txBody>
          <a:bodyPr anchor="ctr"/>
          <a:lstStyle>
            <a:lvl1pPr algn="ctr">
              <a:buNone/>
              <a:defRPr sz="1600"/>
            </a:lvl1pPr>
          </a:lstStyle>
          <a:p>
            <a:r>
              <a:rPr lang="en-US" dirty="0"/>
              <a:t>image</a:t>
            </a:r>
          </a:p>
        </p:txBody>
      </p:sp>
    </p:spTree>
    <p:extLst>
      <p:ext uri="{BB962C8B-B14F-4D97-AF65-F5344CB8AC3E}">
        <p14:creationId xmlns:p14="http://schemas.microsoft.com/office/powerpoint/2010/main" val="296780427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Quotes 5">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C407F8FC-B8EA-4353-B23A-7B6DEE78F41A}"/>
              </a:ext>
            </a:extLst>
          </p:cNvPr>
          <p:cNvSpPr>
            <a:spLocks noGrp="1"/>
          </p:cNvSpPr>
          <p:nvPr>
            <p:ph type="pic" sz="quarter" idx="13" hasCustomPrompt="1"/>
          </p:nvPr>
        </p:nvSpPr>
        <p:spPr>
          <a:xfrm>
            <a:off x="0" y="0"/>
            <a:ext cx="3310358"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86292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Page 2">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6CC7A50-9125-422E-BB9C-AB1644207021}"/>
              </a:ext>
            </a:extLst>
          </p:cNvPr>
          <p:cNvSpPr>
            <a:spLocks noGrp="1"/>
          </p:cNvSpPr>
          <p:nvPr>
            <p:ph type="pic" sz="quarter" idx="10" hasCustomPrompt="1"/>
          </p:nvPr>
        </p:nvSpPr>
        <p:spPr>
          <a:xfrm>
            <a:off x="676275" y="628650"/>
            <a:ext cx="10839450" cy="5600700"/>
          </a:xfrm>
          <a:prstGeom prst="rect">
            <a:avLst/>
          </a:prstGeom>
          <a:pattFill prst="wdDnDiag">
            <a:fgClr>
              <a:schemeClr val="tx1">
                <a:lumMod val="25000"/>
                <a:lumOff val="75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6943451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Quotes 6">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C407F8FC-B8EA-4353-B23A-7B6DEE78F41A}"/>
              </a:ext>
            </a:extLst>
          </p:cNvPr>
          <p:cNvSpPr>
            <a:spLocks noGrp="1"/>
          </p:cNvSpPr>
          <p:nvPr>
            <p:ph type="pic" sz="quarter" idx="13" hasCustomPrompt="1"/>
          </p:nvPr>
        </p:nvSpPr>
        <p:spPr>
          <a:xfrm>
            <a:off x="0" y="0"/>
            <a:ext cx="12192000" cy="6858000"/>
          </a:xfrm>
          <a:prstGeom prst="rect">
            <a:avLst/>
          </a:prstGeom>
          <a:pattFill prst="wdDnDiag">
            <a:fgClr>
              <a:schemeClr val="tx1">
                <a:lumMod val="25000"/>
                <a:lumOff val="75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9794922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Quotes 7">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A54653BE-73D5-4246-97C4-7F874C34DD07}"/>
              </a:ext>
            </a:extLst>
          </p:cNvPr>
          <p:cNvSpPr>
            <a:spLocks noGrp="1"/>
          </p:cNvSpPr>
          <p:nvPr>
            <p:ph type="pic" sz="quarter" idx="11" hasCustomPrompt="1"/>
          </p:nvPr>
        </p:nvSpPr>
        <p:spPr>
          <a:xfrm>
            <a:off x="1049925" y="1269000"/>
            <a:ext cx="4320000" cy="4320000"/>
          </a:xfrm>
          <a:prstGeom prst="ellipse">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423317770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Quotes 8">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A54653BE-73D5-4246-97C4-7F874C34DD07}"/>
              </a:ext>
            </a:extLst>
          </p:cNvPr>
          <p:cNvSpPr>
            <a:spLocks noGrp="1"/>
          </p:cNvSpPr>
          <p:nvPr>
            <p:ph type="pic" sz="quarter" idx="11" hasCustomPrompt="1"/>
          </p:nvPr>
        </p:nvSpPr>
        <p:spPr>
          <a:xfrm>
            <a:off x="523875" y="723900"/>
            <a:ext cx="5400000" cy="5400000"/>
          </a:xfrm>
          <a:prstGeom prst="ellipse">
            <a:avLst/>
          </a:prstGeom>
          <a:pattFill prst="wdDnDiag">
            <a:fgClr>
              <a:schemeClr val="tx1">
                <a:lumMod val="25000"/>
                <a:lumOff val="75000"/>
              </a:schemeClr>
            </a:fgClr>
            <a:bgClr>
              <a:schemeClr val="bg1"/>
            </a:bgClr>
          </a:pattFill>
          <a:effectLst/>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Insert your image here</a:t>
            </a:r>
          </a:p>
        </p:txBody>
      </p:sp>
    </p:spTree>
    <p:extLst>
      <p:ext uri="{BB962C8B-B14F-4D97-AF65-F5344CB8AC3E}">
        <p14:creationId xmlns:p14="http://schemas.microsoft.com/office/powerpoint/2010/main" val="172248907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Quotes 9">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A54653BE-73D5-4246-97C4-7F874C34DD07}"/>
              </a:ext>
            </a:extLst>
          </p:cNvPr>
          <p:cNvSpPr>
            <a:spLocks noGrp="1"/>
          </p:cNvSpPr>
          <p:nvPr>
            <p:ph type="pic" sz="quarter" idx="11" hasCustomPrompt="1"/>
          </p:nvPr>
        </p:nvSpPr>
        <p:spPr>
          <a:xfrm>
            <a:off x="0" y="0"/>
            <a:ext cx="12192000" cy="6858000"/>
          </a:xfrm>
          <a:prstGeom prst="rect">
            <a:avLst/>
          </a:prstGeom>
          <a:pattFill prst="wdDnDiag">
            <a:fgClr>
              <a:schemeClr val="tx1">
                <a:lumMod val="25000"/>
                <a:lumOff val="75000"/>
              </a:schemeClr>
            </a:fgClr>
            <a:bgClr>
              <a:schemeClr val="bg1"/>
            </a:bgClr>
          </a:pattFill>
          <a:effectLst/>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363909916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Quotes 10">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A54653BE-73D5-4246-97C4-7F874C34DD07}"/>
              </a:ext>
            </a:extLst>
          </p:cNvPr>
          <p:cNvSpPr>
            <a:spLocks noGrp="1"/>
          </p:cNvSpPr>
          <p:nvPr>
            <p:ph type="pic" sz="quarter" idx="11" hasCustomPrompt="1"/>
          </p:nvPr>
        </p:nvSpPr>
        <p:spPr>
          <a:xfrm>
            <a:off x="1770743" y="917800"/>
            <a:ext cx="1800000" cy="1800000"/>
          </a:xfrm>
          <a:prstGeom prst="roundRect">
            <a:avLst>
              <a:gd name="adj" fmla="val 7431"/>
            </a:avLst>
          </a:prstGeom>
          <a:pattFill prst="wdDnDiag">
            <a:fgClr>
              <a:schemeClr val="tx1">
                <a:lumMod val="25000"/>
                <a:lumOff val="75000"/>
              </a:schemeClr>
            </a:fgClr>
            <a:bgClr>
              <a:schemeClr val="bg1"/>
            </a:bgClr>
          </a:pattFill>
          <a:effectLst>
            <a:outerShdw blurRad="254000" algn="ctr" rotWithShape="0">
              <a:prstClr val="black">
                <a:alpha val="20000"/>
              </a:prstClr>
            </a:outerShdw>
          </a:effectLst>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338411929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Quotes 11">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A54653BE-73D5-4246-97C4-7F874C34DD07}"/>
              </a:ext>
            </a:extLst>
          </p:cNvPr>
          <p:cNvSpPr>
            <a:spLocks noGrp="1"/>
          </p:cNvSpPr>
          <p:nvPr>
            <p:ph type="pic" sz="quarter" idx="11" hasCustomPrompt="1"/>
          </p:nvPr>
        </p:nvSpPr>
        <p:spPr>
          <a:xfrm>
            <a:off x="5556000" y="1469342"/>
            <a:ext cx="1080000" cy="1080000"/>
          </a:xfrm>
          <a:prstGeom prst="ellipse">
            <a:avLst/>
          </a:prstGeom>
          <a:pattFill prst="wdDnDiag">
            <a:fgClr>
              <a:schemeClr val="tx1">
                <a:lumMod val="25000"/>
                <a:lumOff val="75000"/>
              </a:schemeClr>
            </a:fgClr>
            <a:bgClr>
              <a:schemeClr val="bg1"/>
            </a:bgClr>
          </a:pattFill>
          <a:effectLst>
            <a:outerShdw blurRad="254000" algn="ctr" rotWithShape="0">
              <a:prstClr val="black">
                <a:alpha val="20000"/>
              </a:prstClr>
            </a:outerShdw>
          </a:effectLst>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42229796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Quotes 12">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1F6B993A-427A-499E-9D74-1D94D3661DFF}"/>
              </a:ext>
            </a:extLst>
          </p:cNvPr>
          <p:cNvSpPr>
            <a:spLocks noGrp="1"/>
          </p:cNvSpPr>
          <p:nvPr>
            <p:ph type="pic" sz="quarter" idx="14" hasCustomPrompt="1"/>
          </p:nvPr>
        </p:nvSpPr>
        <p:spPr>
          <a:xfrm>
            <a:off x="488570" y="549000"/>
            <a:ext cx="5605725" cy="5760000"/>
          </a:xfrm>
          <a:prstGeom prst="roundRect">
            <a:avLst>
              <a:gd name="adj" fmla="val 0"/>
            </a:avLst>
          </a:prstGeom>
          <a:pattFill prst="wdDnDiag">
            <a:fgClr>
              <a:schemeClr val="tx1">
                <a:lumMod val="25000"/>
                <a:lumOff val="75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191647784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itle page - Timelin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2912029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Basic page - Time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58619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itle page 2 - Image Timelin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4657725" y="2695575"/>
            <a:ext cx="2895600" cy="1447800"/>
          </a:xfrm>
          <a:prstGeom prst="rect">
            <a:avLst/>
          </a:prstGeom>
          <a:pattFill prst="wdDnDiag">
            <a:fgClr>
              <a:schemeClr val="bg1">
                <a:lumMod val="8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6" name="Picture Placeholder 4">
            <a:extLst>
              <a:ext uri="{FF2B5EF4-FFF2-40B4-BE49-F238E27FC236}">
                <a16:creationId xmlns:a16="http://schemas.microsoft.com/office/drawing/2014/main" id="{C7F13A08-E9ED-4281-B741-77C0AC79596E}"/>
              </a:ext>
            </a:extLst>
          </p:cNvPr>
          <p:cNvSpPr>
            <a:spLocks noGrp="1"/>
          </p:cNvSpPr>
          <p:nvPr>
            <p:ph type="pic" sz="quarter" idx="11" hasCustomPrompt="1"/>
          </p:nvPr>
        </p:nvSpPr>
        <p:spPr>
          <a:xfrm>
            <a:off x="4657725" y="4876800"/>
            <a:ext cx="2895600" cy="1447800"/>
          </a:xfrm>
          <a:prstGeom prst="rect">
            <a:avLst/>
          </a:prstGeom>
          <a:pattFill prst="wdDnDiag">
            <a:fgClr>
              <a:schemeClr val="bg1">
                <a:lumMod val="8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41825660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age Image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6CC7A50-9125-422E-BB9C-AB1644207021}"/>
              </a:ext>
            </a:extLst>
          </p:cNvPr>
          <p:cNvSpPr>
            <a:spLocks noGrp="1"/>
          </p:cNvSpPr>
          <p:nvPr>
            <p:ph type="pic" sz="quarter" idx="10" hasCustomPrompt="1"/>
          </p:nvPr>
        </p:nvSpPr>
        <p:spPr>
          <a:xfrm>
            <a:off x="0" y="1"/>
            <a:ext cx="12192000" cy="5143499"/>
          </a:xfrm>
          <a:prstGeom prst="rect">
            <a:avLst/>
          </a:prstGeom>
          <a:pattFill prst="wdDnDiag">
            <a:fgClr>
              <a:schemeClr val="tx1">
                <a:lumMod val="25000"/>
                <a:lumOff val="75000"/>
              </a:schemeClr>
            </a:fgClr>
            <a:bgClr>
              <a:schemeClr val="bg1"/>
            </a:bgClr>
          </a:pattFill>
          <a:effectLst>
            <a:outerShdw blurRad="381000" algn="ctr" rotWithShape="0">
              <a:prstClr val="black">
                <a:alpha val="20000"/>
              </a:prstClr>
            </a:outerShdw>
          </a:effectLst>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30974011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Basic page - Image Timelin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4657725" y="2695575"/>
            <a:ext cx="2895600" cy="1447800"/>
          </a:xfrm>
          <a:prstGeom prst="rect">
            <a:avLst/>
          </a:prstGeom>
          <a:pattFill prst="wdDnDiag">
            <a:fgClr>
              <a:schemeClr val="bg1">
                <a:lumMod val="8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6" name="Picture Placeholder 4">
            <a:extLst>
              <a:ext uri="{FF2B5EF4-FFF2-40B4-BE49-F238E27FC236}">
                <a16:creationId xmlns:a16="http://schemas.microsoft.com/office/drawing/2014/main" id="{C7F13A08-E9ED-4281-B741-77C0AC79596E}"/>
              </a:ext>
            </a:extLst>
          </p:cNvPr>
          <p:cNvSpPr>
            <a:spLocks noGrp="1"/>
          </p:cNvSpPr>
          <p:nvPr>
            <p:ph type="pic" sz="quarter" idx="11" hasCustomPrompt="1"/>
          </p:nvPr>
        </p:nvSpPr>
        <p:spPr>
          <a:xfrm>
            <a:off x="4657725" y="4876800"/>
            <a:ext cx="2895600" cy="1447800"/>
          </a:xfrm>
          <a:prstGeom prst="rect">
            <a:avLst/>
          </a:prstGeom>
          <a:pattFill prst="wdDnDiag">
            <a:fgClr>
              <a:schemeClr val="bg1">
                <a:lumMod val="8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7" name="Picture Placeholder 4">
            <a:extLst>
              <a:ext uri="{FF2B5EF4-FFF2-40B4-BE49-F238E27FC236}">
                <a16:creationId xmlns:a16="http://schemas.microsoft.com/office/drawing/2014/main" id="{D48610BC-16D8-4FC8-8F41-D980AE3077C3}"/>
              </a:ext>
            </a:extLst>
          </p:cNvPr>
          <p:cNvSpPr>
            <a:spLocks noGrp="1"/>
          </p:cNvSpPr>
          <p:nvPr>
            <p:ph type="pic" sz="quarter" idx="12" hasCustomPrompt="1"/>
          </p:nvPr>
        </p:nvSpPr>
        <p:spPr>
          <a:xfrm>
            <a:off x="4648200" y="533400"/>
            <a:ext cx="2895600" cy="1447800"/>
          </a:xfrm>
          <a:prstGeom prst="rect">
            <a:avLst/>
          </a:prstGeom>
          <a:pattFill prst="wdDnDiag">
            <a:fgClr>
              <a:schemeClr val="bg1">
                <a:lumMod val="8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592611381"/>
      </p:ext>
    </p:extLst>
  </p:cSld>
  <p:clrMapOvr>
    <a:masterClrMapping/>
  </p:clrMapOvr>
  <p:extLst>
    <p:ext uri="{DCECCB84-F9BA-43D5-87BE-67443E8EF086}">
      <p15:sldGuideLst xmlns:p15="http://schemas.microsoft.com/office/powerpoint/2012/main"/>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asic page 2 - Image Timelin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4657725" y="2695575"/>
            <a:ext cx="2895600" cy="1447800"/>
          </a:xfrm>
          <a:prstGeom prst="rect">
            <a:avLst/>
          </a:prstGeom>
          <a:pattFill prst="wdDnDiag">
            <a:fgClr>
              <a:schemeClr val="bg1">
                <a:lumMod val="8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7" name="Picture Placeholder 4">
            <a:extLst>
              <a:ext uri="{FF2B5EF4-FFF2-40B4-BE49-F238E27FC236}">
                <a16:creationId xmlns:a16="http://schemas.microsoft.com/office/drawing/2014/main" id="{D48610BC-16D8-4FC8-8F41-D980AE3077C3}"/>
              </a:ext>
            </a:extLst>
          </p:cNvPr>
          <p:cNvSpPr>
            <a:spLocks noGrp="1"/>
          </p:cNvSpPr>
          <p:nvPr>
            <p:ph type="pic" sz="quarter" idx="12" hasCustomPrompt="1"/>
          </p:nvPr>
        </p:nvSpPr>
        <p:spPr>
          <a:xfrm>
            <a:off x="4648200" y="533400"/>
            <a:ext cx="2895600" cy="1447800"/>
          </a:xfrm>
          <a:prstGeom prst="rect">
            <a:avLst/>
          </a:prstGeom>
          <a:pattFill prst="wdDnDiag">
            <a:fgClr>
              <a:schemeClr val="bg1">
                <a:lumMod val="8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1501005800"/>
      </p:ext>
    </p:extLst>
  </p:cSld>
  <p:clrMapOvr>
    <a:masterClrMapping/>
  </p:clrMapOvr>
  <p:extLst>
    <p:ext uri="{DCECCB84-F9BA-43D5-87BE-67443E8EF086}">
      <p15:sldGuideLst xmlns:p15="http://schemas.microsoft.com/office/powerpoint/2012/main"/>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Image Timeline 2">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D48610BC-16D8-4FC8-8F41-D980AE3077C3}"/>
              </a:ext>
            </a:extLst>
          </p:cNvPr>
          <p:cNvSpPr>
            <a:spLocks noGrp="1"/>
          </p:cNvSpPr>
          <p:nvPr>
            <p:ph type="pic" sz="quarter" idx="12" hasCustomPrompt="1"/>
          </p:nvPr>
        </p:nvSpPr>
        <p:spPr>
          <a:xfrm>
            <a:off x="3047999" y="0"/>
            <a:ext cx="3044952" cy="6858000"/>
          </a:xfrm>
          <a:prstGeom prst="rect">
            <a:avLst/>
          </a:prstGeom>
          <a:pattFill prst="wdDnDiag">
            <a:fgClr>
              <a:schemeClr val="bg1">
                <a:lumMod val="8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9" name="Picture Placeholder 4">
            <a:extLst>
              <a:ext uri="{FF2B5EF4-FFF2-40B4-BE49-F238E27FC236}">
                <a16:creationId xmlns:a16="http://schemas.microsoft.com/office/drawing/2014/main" id="{2A9E646E-AB96-44BA-B223-4263DB52642A}"/>
              </a:ext>
            </a:extLst>
          </p:cNvPr>
          <p:cNvSpPr>
            <a:spLocks noGrp="1"/>
          </p:cNvSpPr>
          <p:nvPr>
            <p:ph type="pic" sz="quarter" idx="13" hasCustomPrompt="1"/>
          </p:nvPr>
        </p:nvSpPr>
        <p:spPr>
          <a:xfrm>
            <a:off x="6092951" y="0"/>
            <a:ext cx="3044952" cy="6858000"/>
          </a:xfrm>
          <a:prstGeom prst="rect">
            <a:avLst/>
          </a:prstGeom>
          <a:pattFill prst="wdDnDiag">
            <a:fgClr>
              <a:schemeClr val="bg1">
                <a:lumMod val="8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6C695DD6-1C52-4BBB-BD4A-875BD44DAB48}"/>
              </a:ext>
            </a:extLst>
          </p:cNvPr>
          <p:cNvSpPr>
            <a:spLocks noGrp="1"/>
          </p:cNvSpPr>
          <p:nvPr>
            <p:ph type="pic" sz="quarter" idx="14" hasCustomPrompt="1"/>
          </p:nvPr>
        </p:nvSpPr>
        <p:spPr>
          <a:xfrm>
            <a:off x="9137903" y="0"/>
            <a:ext cx="3044952" cy="6858000"/>
          </a:xfrm>
          <a:prstGeom prst="rect">
            <a:avLst/>
          </a:prstGeom>
          <a:pattFill prst="wdDnDiag">
            <a:fgClr>
              <a:schemeClr val="bg1">
                <a:lumMod val="8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648768598"/>
      </p:ext>
    </p:extLst>
  </p:cSld>
  <p:clrMapOvr>
    <a:masterClrMapping/>
  </p:clrMapOvr>
  <p:extLst>
    <p:ext uri="{DCECCB84-F9BA-43D5-87BE-67443E8EF086}">
      <p15:sldGuideLst xmlns:p15="http://schemas.microsoft.com/office/powerpoint/2012/main"/>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Image Timeline 2">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D48610BC-16D8-4FC8-8F41-D980AE3077C3}"/>
              </a:ext>
            </a:extLst>
          </p:cNvPr>
          <p:cNvSpPr>
            <a:spLocks noGrp="1"/>
          </p:cNvSpPr>
          <p:nvPr>
            <p:ph type="pic" sz="quarter" idx="12" hasCustomPrompt="1"/>
          </p:nvPr>
        </p:nvSpPr>
        <p:spPr>
          <a:xfrm>
            <a:off x="6096" y="0"/>
            <a:ext cx="3044952"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9" name="Picture Placeholder 4">
            <a:extLst>
              <a:ext uri="{FF2B5EF4-FFF2-40B4-BE49-F238E27FC236}">
                <a16:creationId xmlns:a16="http://schemas.microsoft.com/office/drawing/2014/main" id="{2A9E646E-AB96-44BA-B223-4263DB52642A}"/>
              </a:ext>
            </a:extLst>
          </p:cNvPr>
          <p:cNvSpPr>
            <a:spLocks noGrp="1"/>
          </p:cNvSpPr>
          <p:nvPr>
            <p:ph type="pic" sz="quarter" idx="13" hasCustomPrompt="1"/>
          </p:nvPr>
        </p:nvSpPr>
        <p:spPr>
          <a:xfrm>
            <a:off x="3051048" y="0"/>
            <a:ext cx="3044952"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6C695DD6-1C52-4BBB-BD4A-875BD44DAB48}"/>
              </a:ext>
            </a:extLst>
          </p:cNvPr>
          <p:cNvSpPr>
            <a:spLocks noGrp="1"/>
          </p:cNvSpPr>
          <p:nvPr>
            <p:ph type="pic" sz="quarter" idx="14" hasCustomPrompt="1"/>
          </p:nvPr>
        </p:nvSpPr>
        <p:spPr>
          <a:xfrm>
            <a:off x="6096000" y="0"/>
            <a:ext cx="3044952" cy="6858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3802708375"/>
      </p:ext>
    </p:extLst>
  </p:cSld>
  <p:clrMapOvr>
    <a:masterClrMapping/>
  </p:clrMapOvr>
  <p:extLst>
    <p:ext uri="{DCECCB84-F9BA-43D5-87BE-67443E8EF086}">
      <p15:sldGuideLst xmlns:p15="http://schemas.microsoft.com/office/powerpoint/2012/main"/>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 Image Timeline 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685076" y="1711627"/>
            <a:ext cx="2468880" cy="3584448"/>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4" name="Picture Placeholder 4">
            <a:extLst>
              <a:ext uri="{FF2B5EF4-FFF2-40B4-BE49-F238E27FC236}">
                <a16:creationId xmlns:a16="http://schemas.microsoft.com/office/drawing/2014/main" id="{5DF77074-9E02-4EDE-ADEC-20BB7226C1FE}"/>
              </a:ext>
            </a:extLst>
          </p:cNvPr>
          <p:cNvSpPr>
            <a:spLocks noGrp="1"/>
          </p:cNvSpPr>
          <p:nvPr>
            <p:ph type="pic" sz="quarter" idx="12" hasCustomPrompt="1"/>
          </p:nvPr>
        </p:nvSpPr>
        <p:spPr>
          <a:xfrm>
            <a:off x="3479224" y="1711627"/>
            <a:ext cx="2468880" cy="3584448"/>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5" name="Picture Placeholder 4">
            <a:extLst>
              <a:ext uri="{FF2B5EF4-FFF2-40B4-BE49-F238E27FC236}">
                <a16:creationId xmlns:a16="http://schemas.microsoft.com/office/drawing/2014/main" id="{6CA2167E-9435-4A6A-BEAE-A1AC5A5D336B}"/>
              </a:ext>
            </a:extLst>
          </p:cNvPr>
          <p:cNvSpPr>
            <a:spLocks noGrp="1"/>
          </p:cNvSpPr>
          <p:nvPr>
            <p:ph type="pic" sz="quarter" idx="13" hasCustomPrompt="1"/>
          </p:nvPr>
        </p:nvSpPr>
        <p:spPr>
          <a:xfrm>
            <a:off x="6273372" y="1711627"/>
            <a:ext cx="2468880" cy="3584448"/>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6" name="Picture Placeholder 4">
            <a:extLst>
              <a:ext uri="{FF2B5EF4-FFF2-40B4-BE49-F238E27FC236}">
                <a16:creationId xmlns:a16="http://schemas.microsoft.com/office/drawing/2014/main" id="{49A2505A-688A-4995-8380-650E617030CB}"/>
              </a:ext>
            </a:extLst>
          </p:cNvPr>
          <p:cNvSpPr>
            <a:spLocks noGrp="1"/>
          </p:cNvSpPr>
          <p:nvPr>
            <p:ph type="pic" sz="quarter" idx="14" hasCustomPrompt="1"/>
          </p:nvPr>
        </p:nvSpPr>
        <p:spPr>
          <a:xfrm>
            <a:off x="9067520" y="1711627"/>
            <a:ext cx="2468880" cy="3584448"/>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826045035"/>
      </p:ext>
    </p:extLst>
  </p:cSld>
  <p:clrMapOvr>
    <a:masterClrMapping/>
  </p:clrMapOvr>
  <p:extLst>
    <p:ext uri="{DCECCB84-F9BA-43D5-87BE-67443E8EF086}">
      <p15:sldGuideLst xmlns:p15="http://schemas.microsoft.com/office/powerpoint/2012/main"/>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Image Timeline 4">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1066800" y="2715189"/>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9" name="Picture Placeholder 4">
            <a:extLst>
              <a:ext uri="{FF2B5EF4-FFF2-40B4-BE49-F238E27FC236}">
                <a16:creationId xmlns:a16="http://schemas.microsoft.com/office/drawing/2014/main" id="{392F7549-A4D2-4896-878F-E23FB9DCA751}"/>
              </a:ext>
            </a:extLst>
          </p:cNvPr>
          <p:cNvSpPr>
            <a:spLocks noGrp="1"/>
          </p:cNvSpPr>
          <p:nvPr>
            <p:ph type="pic" sz="quarter" idx="11" hasCustomPrompt="1"/>
          </p:nvPr>
        </p:nvSpPr>
        <p:spPr>
          <a:xfrm>
            <a:off x="3936000" y="2715189"/>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5B067B47-E563-4862-BFEE-E547A8D7FFFC}"/>
              </a:ext>
            </a:extLst>
          </p:cNvPr>
          <p:cNvSpPr>
            <a:spLocks noGrp="1"/>
          </p:cNvSpPr>
          <p:nvPr>
            <p:ph type="pic" sz="quarter" idx="12" hasCustomPrompt="1"/>
          </p:nvPr>
        </p:nvSpPr>
        <p:spPr>
          <a:xfrm>
            <a:off x="6805200" y="2715189"/>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1" name="Picture Placeholder 4">
            <a:extLst>
              <a:ext uri="{FF2B5EF4-FFF2-40B4-BE49-F238E27FC236}">
                <a16:creationId xmlns:a16="http://schemas.microsoft.com/office/drawing/2014/main" id="{EDFBBFAE-B6BA-4DA6-9E3D-82715FF90B59}"/>
              </a:ext>
            </a:extLst>
          </p:cNvPr>
          <p:cNvSpPr>
            <a:spLocks noGrp="1"/>
          </p:cNvSpPr>
          <p:nvPr>
            <p:ph type="pic" sz="quarter" idx="13" hasCustomPrompt="1"/>
          </p:nvPr>
        </p:nvSpPr>
        <p:spPr>
          <a:xfrm>
            <a:off x="9674400" y="2715189"/>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1063690037"/>
      </p:ext>
    </p:extLst>
  </p:cSld>
  <p:clrMapOvr>
    <a:masterClrMapping/>
  </p:clrMapOvr>
  <p:extLst>
    <p:ext uri="{DCECCB84-F9BA-43D5-87BE-67443E8EF086}">
      <p15:sldGuideLst xmlns:p15="http://schemas.microsoft.com/office/powerpoint/2012/main"/>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Image Timeline 4-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1066800" y="2715189"/>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9" name="Picture Placeholder 4">
            <a:extLst>
              <a:ext uri="{FF2B5EF4-FFF2-40B4-BE49-F238E27FC236}">
                <a16:creationId xmlns:a16="http://schemas.microsoft.com/office/drawing/2014/main" id="{392F7549-A4D2-4896-878F-E23FB9DCA751}"/>
              </a:ext>
            </a:extLst>
          </p:cNvPr>
          <p:cNvSpPr>
            <a:spLocks noGrp="1"/>
          </p:cNvSpPr>
          <p:nvPr>
            <p:ph type="pic" sz="quarter" idx="11" hasCustomPrompt="1"/>
          </p:nvPr>
        </p:nvSpPr>
        <p:spPr>
          <a:xfrm>
            <a:off x="3936000" y="2715189"/>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5B067B47-E563-4862-BFEE-E547A8D7FFFC}"/>
              </a:ext>
            </a:extLst>
          </p:cNvPr>
          <p:cNvSpPr>
            <a:spLocks noGrp="1"/>
          </p:cNvSpPr>
          <p:nvPr>
            <p:ph type="pic" sz="quarter" idx="12" hasCustomPrompt="1"/>
          </p:nvPr>
        </p:nvSpPr>
        <p:spPr>
          <a:xfrm>
            <a:off x="6805200" y="2715189"/>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1" name="Picture Placeholder 4">
            <a:extLst>
              <a:ext uri="{FF2B5EF4-FFF2-40B4-BE49-F238E27FC236}">
                <a16:creationId xmlns:a16="http://schemas.microsoft.com/office/drawing/2014/main" id="{EDFBBFAE-B6BA-4DA6-9E3D-82715FF90B59}"/>
              </a:ext>
            </a:extLst>
          </p:cNvPr>
          <p:cNvSpPr>
            <a:spLocks noGrp="1"/>
          </p:cNvSpPr>
          <p:nvPr>
            <p:ph type="pic" sz="quarter" idx="13" hasCustomPrompt="1"/>
          </p:nvPr>
        </p:nvSpPr>
        <p:spPr>
          <a:xfrm>
            <a:off x="9674400" y="2715189"/>
            <a:ext cx="2160000" cy="2160000"/>
          </a:xfrm>
          <a:prstGeom prst="rect">
            <a:avLst/>
          </a:prstGeom>
          <a:pattFill prst="wdDnDiag">
            <a:fgClr>
              <a:schemeClr val="tx1">
                <a:lumMod val="25000"/>
                <a:lumOff val="75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2710356369"/>
      </p:ext>
    </p:extLst>
  </p:cSld>
  <p:clrMapOvr>
    <a:masterClrMapping/>
  </p:clrMapOvr>
  <p:extLst>
    <p:ext uri="{DCECCB84-F9BA-43D5-87BE-67443E8EF086}">
      <p15:sldGuideLst xmlns:p15="http://schemas.microsoft.com/office/powerpoint/2012/main"/>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Image Timeline 5">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6" name="Picture Placeholder 4">
            <a:extLst>
              <a:ext uri="{FF2B5EF4-FFF2-40B4-BE49-F238E27FC236}">
                <a16:creationId xmlns:a16="http://schemas.microsoft.com/office/drawing/2014/main" id="{1E331C87-ED44-4BD8-8716-4D2459B59BC6}"/>
              </a:ext>
            </a:extLst>
          </p:cNvPr>
          <p:cNvSpPr>
            <a:spLocks noGrp="1"/>
          </p:cNvSpPr>
          <p:nvPr>
            <p:ph type="pic" sz="quarter" idx="10" hasCustomPrompt="1"/>
          </p:nvPr>
        </p:nvSpPr>
        <p:spPr>
          <a:xfrm>
            <a:off x="1773823" y="1819274"/>
            <a:ext cx="4322175" cy="1141521"/>
          </a:xfrm>
          <a:prstGeom prst="rect">
            <a:avLst/>
          </a:prstGeom>
          <a:pattFill prst="wdDnDiag">
            <a:fgClr>
              <a:schemeClr val="tx1">
                <a:lumMod val="25000"/>
                <a:lumOff val="75000"/>
              </a:schemeClr>
            </a:fgClr>
            <a:bgClr>
              <a:schemeClr val="bg1"/>
            </a:bgClr>
          </a:pattFill>
          <a:ln w="6350">
            <a:solidFill>
              <a:schemeClr val="accent1"/>
            </a:solidFill>
          </a:ln>
        </p:spPr>
        <p:txBody>
          <a:bodyPr anchor="ctr"/>
          <a:lstStyle>
            <a:lvl1pPr marL="0" indent="0" algn="ctr">
              <a:buNone/>
              <a:defRPr sz="1800">
                <a:solidFill>
                  <a:schemeClr val="tx1"/>
                </a:solidFill>
              </a:defRPr>
            </a:lvl1pPr>
          </a:lstStyle>
          <a:p>
            <a:r>
              <a:rPr lang="en-MY" dirty="0"/>
              <a:t>Insert your image here</a:t>
            </a:r>
          </a:p>
        </p:txBody>
      </p:sp>
      <p:sp>
        <p:nvSpPr>
          <p:cNvPr id="17" name="Picture Placeholder 4">
            <a:extLst>
              <a:ext uri="{FF2B5EF4-FFF2-40B4-BE49-F238E27FC236}">
                <a16:creationId xmlns:a16="http://schemas.microsoft.com/office/drawing/2014/main" id="{EB79BFFE-1EF1-4F35-8970-7913C999B2E3}"/>
              </a:ext>
            </a:extLst>
          </p:cNvPr>
          <p:cNvSpPr>
            <a:spLocks noGrp="1"/>
          </p:cNvSpPr>
          <p:nvPr>
            <p:ph type="pic" sz="quarter" idx="11" hasCustomPrompt="1"/>
          </p:nvPr>
        </p:nvSpPr>
        <p:spPr>
          <a:xfrm>
            <a:off x="1773825" y="3486889"/>
            <a:ext cx="4322175" cy="1141521"/>
          </a:xfrm>
          <a:prstGeom prst="rect">
            <a:avLst/>
          </a:prstGeom>
          <a:pattFill prst="wdDnDiag">
            <a:fgClr>
              <a:schemeClr val="tx1">
                <a:lumMod val="25000"/>
                <a:lumOff val="75000"/>
              </a:schemeClr>
            </a:fgClr>
            <a:bgClr>
              <a:schemeClr val="bg1"/>
            </a:bgClr>
          </a:pattFill>
          <a:ln w="6350">
            <a:solidFill>
              <a:schemeClr val="accent2"/>
            </a:solidFill>
          </a:ln>
        </p:spPr>
        <p:txBody>
          <a:bodyPr anchor="ctr"/>
          <a:lstStyle>
            <a:lvl1pPr marL="0" indent="0" algn="ctr">
              <a:buNone/>
              <a:defRPr sz="1800">
                <a:solidFill>
                  <a:schemeClr val="tx1"/>
                </a:solidFill>
              </a:defRPr>
            </a:lvl1pPr>
          </a:lstStyle>
          <a:p>
            <a:r>
              <a:rPr lang="en-MY" dirty="0"/>
              <a:t>Insert your image here</a:t>
            </a:r>
          </a:p>
        </p:txBody>
      </p:sp>
      <p:sp>
        <p:nvSpPr>
          <p:cNvPr id="18" name="Picture Placeholder 4">
            <a:extLst>
              <a:ext uri="{FF2B5EF4-FFF2-40B4-BE49-F238E27FC236}">
                <a16:creationId xmlns:a16="http://schemas.microsoft.com/office/drawing/2014/main" id="{DDB05714-7199-4FD1-8B78-48432CFD1470}"/>
              </a:ext>
            </a:extLst>
          </p:cNvPr>
          <p:cNvSpPr>
            <a:spLocks noGrp="1"/>
          </p:cNvSpPr>
          <p:nvPr>
            <p:ph type="pic" sz="quarter" idx="12" hasCustomPrompt="1"/>
          </p:nvPr>
        </p:nvSpPr>
        <p:spPr>
          <a:xfrm>
            <a:off x="1773827" y="5154504"/>
            <a:ext cx="4322175" cy="1141521"/>
          </a:xfrm>
          <a:prstGeom prst="rect">
            <a:avLst/>
          </a:prstGeom>
          <a:pattFill prst="wdDnDiag">
            <a:fgClr>
              <a:schemeClr val="tx1">
                <a:lumMod val="25000"/>
                <a:lumOff val="75000"/>
              </a:schemeClr>
            </a:fgClr>
            <a:bgClr>
              <a:schemeClr val="bg1"/>
            </a:bgClr>
          </a:pattFill>
          <a:ln w="6350">
            <a:solidFill>
              <a:schemeClr val="accent3"/>
            </a:solidFill>
          </a:ln>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227679915"/>
      </p:ext>
    </p:extLst>
  </p:cSld>
  <p:clrMapOvr>
    <a:masterClrMapping/>
  </p:clrMapOvr>
  <p:extLst>
    <p:ext uri="{DCECCB84-F9BA-43D5-87BE-67443E8EF086}">
      <p15:sldGuideLst xmlns:p15="http://schemas.microsoft.com/office/powerpoint/2012/main"/>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Image Timeline 5-2">
    <p:spTree>
      <p:nvGrpSpPr>
        <p:cNvPr id="1" name=""/>
        <p:cNvGrpSpPr/>
        <p:nvPr/>
      </p:nvGrpSpPr>
      <p:grpSpPr>
        <a:xfrm>
          <a:off x="0" y="0"/>
          <a:ext cx="0" cy="0"/>
          <a:chOff x="0" y="0"/>
          <a:chExt cx="0" cy="0"/>
        </a:xfrm>
      </p:grpSpPr>
      <p:sp>
        <p:nvSpPr>
          <p:cNvPr id="16" name="Picture Placeholder 4">
            <a:extLst>
              <a:ext uri="{FF2B5EF4-FFF2-40B4-BE49-F238E27FC236}">
                <a16:creationId xmlns:a16="http://schemas.microsoft.com/office/drawing/2014/main" id="{1E331C87-ED44-4BD8-8716-4D2459B59BC6}"/>
              </a:ext>
            </a:extLst>
          </p:cNvPr>
          <p:cNvSpPr>
            <a:spLocks noGrp="1"/>
          </p:cNvSpPr>
          <p:nvPr>
            <p:ph type="pic" sz="quarter" idx="10" hasCustomPrompt="1"/>
          </p:nvPr>
        </p:nvSpPr>
        <p:spPr>
          <a:xfrm>
            <a:off x="1773823" y="555739"/>
            <a:ext cx="4322175" cy="1141521"/>
          </a:xfrm>
          <a:prstGeom prst="rect">
            <a:avLst/>
          </a:prstGeom>
          <a:pattFill prst="wdDnDiag">
            <a:fgClr>
              <a:schemeClr val="tx1">
                <a:lumMod val="25000"/>
                <a:lumOff val="75000"/>
              </a:schemeClr>
            </a:fgClr>
            <a:bgClr>
              <a:schemeClr val="bg1"/>
            </a:bgClr>
          </a:pattFill>
          <a:ln w="6350">
            <a:solidFill>
              <a:schemeClr val="accent4"/>
            </a:solidFill>
          </a:ln>
        </p:spPr>
        <p:txBody>
          <a:bodyPr anchor="ctr"/>
          <a:lstStyle>
            <a:lvl1pPr marL="0" indent="0" algn="ctr">
              <a:buNone/>
              <a:defRPr sz="1800">
                <a:solidFill>
                  <a:schemeClr val="tx1"/>
                </a:solidFill>
              </a:defRPr>
            </a:lvl1pPr>
          </a:lstStyle>
          <a:p>
            <a:r>
              <a:rPr lang="en-MY" dirty="0"/>
              <a:t>Insert your image here</a:t>
            </a:r>
          </a:p>
        </p:txBody>
      </p:sp>
      <p:sp>
        <p:nvSpPr>
          <p:cNvPr id="17" name="Picture Placeholder 4">
            <a:extLst>
              <a:ext uri="{FF2B5EF4-FFF2-40B4-BE49-F238E27FC236}">
                <a16:creationId xmlns:a16="http://schemas.microsoft.com/office/drawing/2014/main" id="{EB79BFFE-1EF1-4F35-8970-7913C999B2E3}"/>
              </a:ext>
            </a:extLst>
          </p:cNvPr>
          <p:cNvSpPr>
            <a:spLocks noGrp="1"/>
          </p:cNvSpPr>
          <p:nvPr>
            <p:ph type="pic" sz="quarter" idx="11" hasCustomPrompt="1"/>
          </p:nvPr>
        </p:nvSpPr>
        <p:spPr>
          <a:xfrm>
            <a:off x="1773825" y="2223354"/>
            <a:ext cx="4322175" cy="1141521"/>
          </a:xfrm>
          <a:prstGeom prst="rect">
            <a:avLst/>
          </a:prstGeom>
          <a:pattFill prst="wdDnDiag">
            <a:fgClr>
              <a:schemeClr val="tx1">
                <a:lumMod val="25000"/>
                <a:lumOff val="75000"/>
              </a:schemeClr>
            </a:fgClr>
            <a:bgClr>
              <a:schemeClr val="bg1"/>
            </a:bgClr>
          </a:pattFill>
          <a:ln w="6350">
            <a:solidFill>
              <a:schemeClr val="accent5"/>
            </a:solidFill>
          </a:ln>
        </p:spPr>
        <p:txBody>
          <a:bodyPr anchor="ctr"/>
          <a:lstStyle>
            <a:lvl1pPr marL="0" indent="0" algn="ctr">
              <a:buNone/>
              <a:defRPr sz="1800">
                <a:solidFill>
                  <a:schemeClr val="tx1"/>
                </a:solidFill>
              </a:defRPr>
            </a:lvl1pPr>
          </a:lstStyle>
          <a:p>
            <a:r>
              <a:rPr lang="en-MY" dirty="0"/>
              <a:t>Insert your image here</a:t>
            </a:r>
          </a:p>
        </p:txBody>
      </p:sp>
      <p:sp>
        <p:nvSpPr>
          <p:cNvPr id="18" name="Picture Placeholder 4">
            <a:extLst>
              <a:ext uri="{FF2B5EF4-FFF2-40B4-BE49-F238E27FC236}">
                <a16:creationId xmlns:a16="http://schemas.microsoft.com/office/drawing/2014/main" id="{DDB05714-7199-4FD1-8B78-48432CFD1470}"/>
              </a:ext>
            </a:extLst>
          </p:cNvPr>
          <p:cNvSpPr>
            <a:spLocks noGrp="1"/>
          </p:cNvSpPr>
          <p:nvPr>
            <p:ph type="pic" sz="quarter" idx="12" hasCustomPrompt="1"/>
          </p:nvPr>
        </p:nvSpPr>
        <p:spPr>
          <a:xfrm>
            <a:off x="1773827" y="3890969"/>
            <a:ext cx="4322175" cy="1141521"/>
          </a:xfrm>
          <a:prstGeom prst="rect">
            <a:avLst/>
          </a:prstGeom>
          <a:pattFill prst="wdDnDiag">
            <a:fgClr>
              <a:schemeClr val="tx1">
                <a:lumMod val="25000"/>
                <a:lumOff val="75000"/>
              </a:schemeClr>
            </a:fgClr>
            <a:bgClr>
              <a:schemeClr val="bg1"/>
            </a:bgClr>
          </a:pattFill>
          <a:ln w="6350">
            <a:solidFill>
              <a:schemeClr val="accent6"/>
            </a:solidFill>
          </a:ln>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1907558224"/>
      </p:ext>
    </p:extLst>
  </p:cSld>
  <p:clrMapOvr>
    <a:masterClrMapping/>
  </p:clrMapOvr>
  <p:extLst>
    <p:ext uri="{DCECCB84-F9BA-43D5-87BE-67443E8EF086}">
      <p15:sldGuideLst xmlns:p15="http://schemas.microsoft.com/office/powerpoint/2012/main"/>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Image Timeline 6">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1" name="Picture Placeholder 4">
            <a:extLst>
              <a:ext uri="{FF2B5EF4-FFF2-40B4-BE49-F238E27FC236}">
                <a16:creationId xmlns:a16="http://schemas.microsoft.com/office/drawing/2014/main" id="{9A449EB3-13AE-43E0-9FB5-62F071B4EBE0}"/>
              </a:ext>
            </a:extLst>
          </p:cNvPr>
          <p:cNvSpPr>
            <a:spLocks noGrp="1"/>
          </p:cNvSpPr>
          <p:nvPr>
            <p:ph type="pic" sz="quarter" idx="10" hasCustomPrompt="1"/>
          </p:nvPr>
        </p:nvSpPr>
        <p:spPr>
          <a:xfrm>
            <a:off x="2515910" y="2617391"/>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2" name="Picture Placeholder 4">
            <a:extLst>
              <a:ext uri="{FF2B5EF4-FFF2-40B4-BE49-F238E27FC236}">
                <a16:creationId xmlns:a16="http://schemas.microsoft.com/office/drawing/2014/main" id="{87C34D06-E133-4B5A-A602-CCC9177E21C9}"/>
              </a:ext>
            </a:extLst>
          </p:cNvPr>
          <p:cNvSpPr>
            <a:spLocks noGrp="1"/>
          </p:cNvSpPr>
          <p:nvPr>
            <p:ph type="pic" sz="quarter" idx="11" hasCustomPrompt="1"/>
          </p:nvPr>
        </p:nvSpPr>
        <p:spPr>
          <a:xfrm>
            <a:off x="4668559" y="2617391"/>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3" name="Picture Placeholder 4">
            <a:extLst>
              <a:ext uri="{FF2B5EF4-FFF2-40B4-BE49-F238E27FC236}">
                <a16:creationId xmlns:a16="http://schemas.microsoft.com/office/drawing/2014/main" id="{4381F176-737F-48BA-AB6E-611FE8578CB7}"/>
              </a:ext>
            </a:extLst>
          </p:cNvPr>
          <p:cNvSpPr>
            <a:spLocks noGrp="1"/>
          </p:cNvSpPr>
          <p:nvPr>
            <p:ph type="pic" sz="quarter" idx="12" hasCustomPrompt="1"/>
          </p:nvPr>
        </p:nvSpPr>
        <p:spPr>
          <a:xfrm>
            <a:off x="6821208" y="2617391"/>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4" name="Picture Placeholder 4">
            <a:extLst>
              <a:ext uri="{FF2B5EF4-FFF2-40B4-BE49-F238E27FC236}">
                <a16:creationId xmlns:a16="http://schemas.microsoft.com/office/drawing/2014/main" id="{3E7E3C54-7D7C-4AB5-9E70-B41225A34A5B}"/>
              </a:ext>
            </a:extLst>
          </p:cNvPr>
          <p:cNvSpPr>
            <a:spLocks noGrp="1"/>
          </p:cNvSpPr>
          <p:nvPr>
            <p:ph type="pic" sz="quarter" idx="13" hasCustomPrompt="1"/>
          </p:nvPr>
        </p:nvSpPr>
        <p:spPr>
          <a:xfrm>
            <a:off x="2515910" y="5049567"/>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5" name="Picture Placeholder 4">
            <a:extLst>
              <a:ext uri="{FF2B5EF4-FFF2-40B4-BE49-F238E27FC236}">
                <a16:creationId xmlns:a16="http://schemas.microsoft.com/office/drawing/2014/main" id="{26829B01-5A00-48DF-BCDF-D3C843CFE4A0}"/>
              </a:ext>
            </a:extLst>
          </p:cNvPr>
          <p:cNvSpPr>
            <a:spLocks noGrp="1"/>
          </p:cNvSpPr>
          <p:nvPr>
            <p:ph type="pic" sz="quarter" idx="14" hasCustomPrompt="1"/>
          </p:nvPr>
        </p:nvSpPr>
        <p:spPr>
          <a:xfrm>
            <a:off x="4668559" y="5049567"/>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
        <p:nvSpPr>
          <p:cNvPr id="26" name="Picture Placeholder 4">
            <a:extLst>
              <a:ext uri="{FF2B5EF4-FFF2-40B4-BE49-F238E27FC236}">
                <a16:creationId xmlns:a16="http://schemas.microsoft.com/office/drawing/2014/main" id="{A973197A-18AE-47FD-9595-A14C537EC49B}"/>
              </a:ext>
            </a:extLst>
          </p:cNvPr>
          <p:cNvSpPr>
            <a:spLocks noGrp="1"/>
          </p:cNvSpPr>
          <p:nvPr>
            <p:ph type="pic" sz="quarter" idx="15" hasCustomPrompt="1"/>
          </p:nvPr>
        </p:nvSpPr>
        <p:spPr>
          <a:xfrm>
            <a:off x="6821208" y="5049567"/>
            <a:ext cx="1913216" cy="1266825"/>
          </a:xfrm>
          <a:prstGeom prst="rect">
            <a:avLst/>
          </a:prstGeom>
          <a:pattFill prst="wdDnDiag">
            <a:fgClr>
              <a:schemeClr val="tx1">
                <a:lumMod val="25000"/>
                <a:lumOff val="75000"/>
              </a:schemeClr>
            </a:fgClr>
            <a:bgClr>
              <a:schemeClr val="bg1"/>
            </a:bgClr>
          </a:pattFill>
          <a:ln w="6350">
            <a:noFill/>
          </a:ln>
        </p:spPr>
        <p:txBody>
          <a:bodyPr anchor="ct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172837552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63" Type="http://schemas.openxmlformats.org/officeDocument/2006/relationships/slideLayout" Target="../slideLayouts/slideLayout63.xml"/><Relationship Id="rId159" Type="http://schemas.openxmlformats.org/officeDocument/2006/relationships/slideLayout" Target="../slideLayouts/slideLayout159.xml"/><Relationship Id="rId170" Type="http://schemas.openxmlformats.org/officeDocument/2006/relationships/slideLayout" Target="../slideLayouts/slideLayout170.xml"/><Relationship Id="rId226" Type="http://schemas.openxmlformats.org/officeDocument/2006/relationships/slideLayout" Target="../slideLayouts/slideLayout22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53" Type="http://schemas.openxmlformats.org/officeDocument/2006/relationships/slideLayout" Target="../slideLayouts/slideLayout53.xml"/><Relationship Id="rId74" Type="http://schemas.openxmlformats.org/officeDocument/2006/relationships/slideLayout" Target="../slideLayouts/slideLayout74.xml"/><Relationship Id="rId128" Type="http://schemas.openxmlformats.org/officeDocument/2006/relationships/slideLayout" Target="../slideLayouts/slideLayout128.xml"/><Relationship Id="rId149" Type="http://schemas.openxmlformats.org/officeDocument/2006/relationships/slideLayout" Target="../slideLayouts/slideLayout149.xml"/><Relationship Id="rId5" Type="http://schemas.openxmlformats.org/officeDocument/2006/relationships/slideLayout" Target="../slideLayouts/slideLayout5.xml"/><Relationship Id="rId95" Type="http://schemas.openxmlformats.org/officeDocument/2006/relationships/slideLayout" Target="../slideLayouts/slideLayout95.xml"/><Relationship Id="rId160" Type="http://schemas.openxmlformats.org/officeDocument/2006/relationships/slideLayout" Target="../slideLayouts/slideLayout160.xml"/><Relationship Id="rId181" Type="http://schemas.openxmlformats.org/officeDocument/2006/relationships/slideLayout" Target="../slideLayouts/slideLayout181.xml"/><Relationship Id="rId216" Type="http://schemas.openxmlformats.org/officeDocument/2006/relationships/slideLayout" Target="../slideLayouts/slideLayout216.xml"/><Relationship Id="rId237" Type="http://schemas.openxmlformats.org/officeDocument/2006/relationships/slideLayout" Target="../slideLayouts/slideLayout237.xml"/><Relationship Id="rId258" Type="http://schemas.openxmlformats.org/officeDocument/2006/relationships/slideLayout" Target="../slideLayouts/slideLayout258.xml"/><Relationship Id="rId22" Type="http://schemas.openxmlformats.org/officeDocument/2006/relationships/slideLayout" Target="../slideLayouts/slideLayout22.xml"/><Relationship Id="rId43" Type="http://schemas.openxmlformats.org/officeDocument/2006/relationships/slideLayout" Target="../slideLayouts/slideLayout43.xml"/><Relationship Id="rId64" Type="http://schemas.openxmlformats.org/officeDocument/2006/relationships/slideLayout" Target="../slideLayouts/slideLayout64.xml"/><Relationship Id="rId118" Type="http://schemas.openxmlformats.org/officeDocument/2006/relationships/slideLayout" Target="../slideLayouts/slideLayout118.xml"/><Relationship Id="rId139" Type="http://schemas.openxmlformats.org/officeDocument/2006/relationships/slideLayout" Target="../slideLayouts/slideLayout139.xml"/><Relationship Id="rId85" Type="http://schemas.openxmlformats.org/officeDocument/2006/relationships/slideLayout" Target="../slideLayouts/slideLayout85.xml"/><Relationship Id="rId150" Type="http://schemas.openxmlformats.org/officeDocument/2006/relationships/slideLayout" Target="../slideLayouts/slideLayout150.xml"/><Relationship Id="rId171" Type="http://schemas.openxmlformats.org/officeDocument/2006/relationships/slideLayout" Target="../slideLayouts/slideLayout171.xml"/><Relationship Id="rId192" Type="http://schemas.openxmlformats.org/officeDocument/2006/relationships/slideLayout" Target="../slideLayouts/slideLayout192.xml"/><Relationship Id="rId206" Type="http://schemas.openxmlformats.org/officeDocument/2006/relationships/slideLayout" Target="../slideLayouts/slideLayout206.xml"/><Relationship Id="rId227" Type="http://schemas.openxmlformats.org/officeDocument/2006/relationships/slideLayout" Target="../slideLayouts/slideLayout227.xml"/><Relationship Id="rId248" Type="http://schemas.openxmlformats.org/officeDocument/2006/relationships/slideLayout" Target="../slideLayouts/slideLayout248.xml"/><Relationship Id="rId12" Type="http://schemas.openxmlformats.org/officeDocument/2006/relationships/slideLayout" Target="../slideLayouts/slideLayout12.xml"/><Relationship Id="rId33" Type="http://schemas.openxmlformats.org/officeDocument/2006/relationships/slideLayout" Target="../slideLayouts/slideLayout33.xml"/><Relationship Id="rId108" Type="http://schemas.openxmlformats.org/officeDocument/2006/relationships/slideLayout" Target="../slideLayouts/slideLayout108.xml"/><Relationship Id="rId129" Type="http://schemas.openxmlformats.org/officeDocument/2006/relationships/slideLayout" Target="../slideLayouts/slideLayout129.xml"/><Relationship Id="rId54" Type="http://schemas.openxmlformats.org/officeDocument/2006/relationships/slideLayout" Target="../slideLayouts/slideLayout54.xml"/><Relationship Id="rId75" Type="http://schemas.openxmlformats.org/officeDocument/2006/relationships/slideLayout" Target="../slideLayouts/slideLayout75.xml"/><Relationship Id="rId96" Type="http://schemas.openxmlformats.org/officeDocument/2006/relationships/slideLayout" Target="../slideLayouts/slideLayout96.xml"/><Relationship Id="rId140" Type="http://schemas.openxmlformats.org/officeDocument/2006/relationships/slideLayout" Target="../slideLayouts/slideLayout140.xml"/><Relationship Id="rId161" Type="http://schemas.openxmlformats.org/officeDocument/2006/relationships/slideLayout" Target="../slideLayouts/slideLayout161.xml"/><Relationship Id="rId182" Type="http://schemas.openxmlformats.org/officeDocument/2006/relationships/slideLayout" Target="../slideLayouts/slideLayout182.xml"/><Relationship Id="rId217" Type="http://schemas.openxmlformats.org/officeDocument/2006/relationships/slideLayout" Target="../slideLayouts/slideLayout217.xml"/><Relationship Id="rId6" Type="http://schemas.openxmlformats.org/officeDocument/2006/relationships/slideLayout" Target="../slideLayouts/slideLayout6.xml"/><Relationship Id="rId238" Type="http://schemas.openxmlformats.org/officeDocument/2006/relationships/slideLayout" Target="../slideLayouts/slideLayout238.xml"/><Relationship Id="rId259" Type="http://schemas.openxmlformats.org/officeDocument/2006/relationships/slideLayout" Target="../slideLayouts/slideLayout259.xml"/><Relationship Id="rId23" Type="http://schemas.openxmlformats.org/officeDocument/2006/relationships/slideLayout" Target="../slideLayouts/slideLayout23.xml"/><Relationship Id="rId119" Type="http://schemas.openxmlformats.org/officeDocument/2006/relationships/slideLayout" Target="../slideLayouts/slideLayout119.xml"/><Relationship Id="rId44" Type="http://schemas.openxmlformats.org/officeDocument/2006/relationships/slideLayout" Target="../slideLayouts/slideLayout44.xml"/><Relationship Id="rId65" Type="http://schemas.openxmlformats.org/officeDocument/2006/relationships/slideLayout" Target="../slideLayouts/slideLayout65.xml"/><Relationship Id="rId86" Type="http://schemas.openxmlformats.org/officeDocument/2006/relationships/slideLayout" Target="../slideLayouts/slideLayout86.xml"/><Relationship Id="rId130" Type="http://schemas.openxmlformats.org/officeDocument/2006/relationships/slideLayout" Target="../slideLayouts/slideLayout130.xml"/><Relationship Id="rId151" Type="http://schemas.openxmlformats.org/officeDocument/2006/relationships/slideLayout" Target="../slideLayouts/slideLayout151.xml"/><Relationship Id="rId172" Type="http://schemas.openxmlformats.org/officeDocument/2006/relationships/slideLayout" Target="../slideLayouts/slideLayout172.xml"/><Relationship Id="rId193" Type="http://schemas.openxmlformats.org/officeDocument/2006/relationships/slideLayout" Target="../slideLayouts/slideLayout193.xml"/><Relationship Id="rId207" Type="http://schemas.openxmlformats.org/officeDocument/2006/relationships/slideLayout" Target="../slideLayouts/slideLayout207.xml"/><Relationship Id="rId228" Type="http://schemas.openxmlformats.org/officeDocument/2006/relationships/slideLayout" Target="../slideLayouts/slideLayout228.xml"/><Relationship Id="rId249" Type="http://schemas.openxmlformats.org/officeDocument/2006/relationships/slideLayout" Target="../slideLayouts/slideLayout249.xml"/><Relationship Id="rId13" Type="http://schemas.openxmlformats.org/officeDocument/2006/relationships/slideLayout" Target="../slideLayouts/slideLayout13.xml"/><Relationship Id="rId109" Type="http://schemas.openxmlformats.org/officeDocument/2006/relationships/slideLayout" Target="../slideLayouts/slideLayout109.xml"/><Relationship Id="rId260" Type="http://schemas.openxmlformats.org/officeDocument/2006/relationships/slideLayout" Target="../slideLayouts/slideLayout260.xml"/><Relationship Id="rId34" Type="http://schemas.openxmlformats.org/officeDocument/2006/relationships/slideLayout" Target="../slideLayouts/slideLayout34.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20" Type="http://schemas.openxmlformats.org/officeDocument/2006/relationships/slideLayout" Target="../slideLayouts/slideLayout120.xml"/><Relationship Id="rId141" Type="http://schemas.openxmlformats.org/officeDocument/2006/relationships/slideLayout" Target="../slideLayouts/slideLayout141.xml"/><Relationship Id="rId7" Type="http://schemas.openxmlformats.org/officeDocument/2006/relationships/slideLayout" Target="../slideLayouts/slideLayout7.xml"/><Relationship Id="rId162" Type="http://schemas.openxmlformats.org/officeDocument/2006/relationships/slideLayout" Target="../slideLayouts/slideLayout162.xml"/><Relationship Id="rId183" Type="http://schemas.openxmlformats.org/officeDocument/2006/relationships/slideLayout" Target="../slideLayouts/slideLayout183.xml"/><Relationship Id="rId218" Type="http://schemas.openxmlformats.org/officeDocument/2006/relationships/slideLayout" Target="../slideLayouts/slideLayout218.xml"/><Relationship Id="rId239" Type="http://schemas.openxmlformats.org/officeDocument/2006/relationships/slideLayout" Target="../slideLayouts/slideLayout239.xml"/><Relationship Id="rId250" Type="http://schemas.openxmlformats.org/officeDocument/2006/relationships/slideLayout" Target="../slideLayouts/slideLayout250.xml"/><Relationship Id="rId24" Type="http://schemas.openxmlformats.org/officeDocument/2006/relationships/slideLayout" Target="../slideLayouts/slideLayout24.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31" Type="http://schemas.openxmlformats.org/officeDocument/2006/relationships/slideLayout" Target="../slideLayouts/slideLayout131.xml"/><Relationship Id="rId152" Type="http://schemas.openxmlformats.org/officeDocument/2006/relationships/slideLayout" Target="../slideLayouts/slideLayout152.xml"/><Relationship Id="rId173" Type="http://schemas.openxmlformats.org/officeDocument/2006/relationships/slideLayout" Target="../slideLayouts/slideLayout173.xml"/><Relationship Id="rId194" Type="http://schemas.openxmlformats.org/officeDocument/2006/relationships/slideLayout" Target="../slideLayouts/slideLayout194.xml"/><Relationship Id="rId208" Type="http://schemas.openxmlformats.org/officeDocument/2006/relationships/slideLayout" Target="../slideLayouts/slideLayout208.xml"/><Relationship Id="rId229" Type="http://schemas.openxmlformats.org/officeDocument/2006/relationships/slideLayout" Target="../slideLayouts/slideLayout229.xml"/><Relationship Id="rId240" Type="http://schemas.openxmlformats.org/officeDocument/2006/relationships/slideLayout" Target="../slideLayouts/slideLayout240.xml"/><Relationship Id="rId261" Type="http://schemas.openxmlformats.org/officeDocument/2006/relationships/slideLayout" Target="../slideLayouts/slideLayout261.xml"/><Relationship Id="rId14" Type="http://schemas.openxmlformats.org/officeDocument/2006/relationships/slideLayout" Target="../slideLayouts/slideLayout14.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8" Type="http://schemas.openxmlformats.org/officeDocument/2006/relationships/slideLayout" Target="../slideLayouts/slideLayout8.xml"/><Relationship Id="rId98" Type="http://schemas.openxmlformats.org/officeDocument/2006/relationships/slideLayout" Target="../slideLayouts/slideLayout98.xml"/><Relationship Id="rId121" Type="http://schemas.openxmlformats.org/officeDocument/2006/relationships/slideLayout" Target="../slideLayouts/slideLayout121.xml"/><Relationship Id="rId142" Type="http://schemas.openxmlformats.org/officeDocument/2006/relationships/slideLayout" Target="../slideLayouts/slideLayout142.xml"/><Relationship Id="rId163" Type="http://schemas.openxmlformats.org/officeDocument/2006/relationships/slideLayout" Target="../slideLayouts/slideLayout163.xml"/><Relationship Id="rId184" Type="http://schemas.openxmlformats.org/officeDocument/2006/relationships/slideLayout" Target="../slideLayouts/slideLayout184.xml"/><Relationship Id="rId219" Type="http://schemas.openxmlformats.org/officeDocument/2006/relationships/slideLayout" Target="../slideLayouts/slideLayout219.xml"/><Relationship Id="rId230" Type="http://schemas.openxmlformats.org/officeDocument/2006/relationships/slideLayout" Target="../slideLayouts/slideLayout230.xml"/><Relationship Id="rId251" Type="http://schemas.openxmlformats.org/officeDocument/2006/relationships/slideLayout" Target="../slideLayouts/slideLayout251.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32" Type="http://schemas.openxmlformats.org/officeDocument/2006/relationships/slideLayout" Target="../slideLayouts/slideLayout132.xml"/><Relationship Id="rId153" Type="http://schemas.openxmlformats.org/officeDocument/2006/relationships/slideLayout" Target="../slideLayouts/slideLayout153.xml"/><Relationship Id="rId174" Type="http://schemas.openxmlformats.org/officeDocument/2006/relationships/slideLayout" Target="../slideLayouts/slideLayout174.xml"/><Relationship Id="rId195" Type="http://schemas.openxmlformats.org/officeDocument/2006/relationships/slideLayout" Target="../slideLayouts/slideLayout195.xml"/><Relationship Id="rId209" Type="http://schemas.openxmlformats.org/officeDocument/2006/relationships/slideLayout" Target="../slideLayouts/slideLayout209.xml"/><Relationship Id="rId220" Type="http://schemas.openxmlformats.org/officeDocument/2006/relationships/slideLayout" Target="../slideLayouts/slideLayout220.xml"/><Relationship Id="rId241" Type="http://schemas.openxmlformats.org/officeDocument/2006/relationships/slideLayout" Target="../slideLayouts/slideLayout241.xml"/><Relationship Id="rId15" Type="http://schemas.openxmlformats.org/officeDocument/2006/relationships/slideLayout" Target="../slideLayouts/slideLayout15.xml"/><Relationship Id="rId36" Type="http://schemas.openxmlformats.org/officeDocument/2006/relationships/slideLayout" Target="../slideLayouts/slideLayout36.xml"/><Relationship Id="rId57" Type="http://schemas.openxmlformats.org/officeDocument/2006/relationships/slideLayout" Target="../slideLayouts/slideLayout57.xml"/><Relationship Id="rId262" Type="http://schemas.openxmlformats.org/officeDocument/2006/relationships/slideLayout" Target="../slideLayouts/slideLayout262.xml"/><Relationship Id="rId78" Type="http://schemas.openxmlformats.org/officeDocument/2006/relationships/slideLayout" Target="../slideLayouts/slideLayout78.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122" Type="http://schemas.openxmlformats.org/officeDocument/2006/relationships/slideLayout" Target="../slideLayouts/slideLayout122.xml"/><Relationship Id="rId143" Type="http://schemas.openxmlformats.org/officeDocument/2006/relationships/slideLayout" Target="../slideLayouts/slideLayout143.xml"/><Relationship Id="rId164" Type="http://schemas.openxmlformats.org/officeDocument/2006/relationships/slideLayout" Target="../slideLayouts/slideLayout164.xml"/><Relationship Id="rId185" Type="http://schemas.openxmlformats.org/officeDocument/2006/relationships/slideLayout" Target="../slideLayouts/slideLayout185.xml"/><Relationship Id="rId9" Type="http://schemas.openxmlformats.org/officeDocument/2006/relationships/slideLayout" Target="../slideLayouts/slideLayout9.xml"/><Relationship Id="rId210" Type="http://schemas.openxmlformats.org/officeDocument/2006/relationships/slideLayout" Target="../slideLayouts/slideLayout210.xml"/><Relationship Id="rId26" Type="http://schemas.openxmlformats.org/officeDocument/2006/relationships/slideLayout" Target="../slideLayouts/slideLayout26.xml"/><Relationship Id="rId231" Type="http://schemas.openxmlformats.org/officeDocument/2006/relationships/slideLayout" Target="../slideLayouts/slideLayout231.xml"/><Relationship Id="rId252" Type="http://schemas.openxmlformats.org/officeDocument/2006/relationships/slideLayout" Target="../slideLayouts/slideLayout252.xml"/><Relationship Id="rId47" Type="http://schemas.openxmlformats.org/officeDocument/2006/relationships/slideLayout" Target="../slideLayouts/slideLayout47.xml"/><Relationship Id="rId68" Type="http://schemas.openxmlformats.org/officeDocument/2006/relationships/slideLayout" Target="../slideLayouts/slideLayout68.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33" Type="http://schemas.openxmlformats.org/officeDocument/2006/relationships/slideLayout" Target="../slideLayouts/slideLayout133.xml"/><Relationship Id="rId154" Type="http://schemas.openxmlformats.org/officeDocument/2006/relationships/slideLayout" Target="../slideLayouts/slideLayout154.xml"/><Relationship Id="rId175" Type="http://schemas.openxmlformats.org/officeDocument/2006/relationships/slideLayout" Target="../slideLayouts/slideLayout175.xml"/><Relationship Id="rId196" Type="http://schemas.openxmlformats.org/officeDocument/2006/relationships/slideLayout" Target="../slideLayouts/slideLayout196.xml"/><Relationship Id="rId200" Type="http://schemas.openxmlformats.org/officeDocument/2006/relationships/slideLayout" Target="../slideLayouts/slideLayout200.xml"/><Relationship Id="rId16" Type="http://schemas.openxmlformats.org/officeDocument/2006/relationships/slideLayout" Target="../slideLayouts/slideLayout16.xml"/><Relationship Id="rId221" Type="http://schemas.openxmlformats.org/officeDocument/2006/relationships/slideLayout" Target="../slideLayouts/slideLayout221.xml"/><Relationship Id="rId242" Type="http://schemas.openxmlformats.org/officeDocument/2006/relationships/slideLayout" Target="../slideLayouts/slideLayout242.xml"/><Relationship Id="rId263" Type="http://schemas.openxmlformats.org/officeDocument/2006/relationships/slideLayout" Target="../slideLayouts/slideLayout263.xml"/><Relationship Id="rId37" Type="http://schemas.openxmlformats.org/officeDocument/2006/relationships/slideLayout" Target="../slideLayouts/slideLayout37.xml"/><Relationship Id="rId58" Type="http://schemas.openxmlformats.org/officeDocument/2006/relationships/slideLayout" Target="../slideLayouts/slideLayout58.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123" Type="http://schemas.openxmlformats.org/officeDocument/2006/relationships/slideLayout" Target="../slideLayouts/slideLayout123.xml"/><Relationship Id="rId144" Type="http://schemas.openxmlformats.org/officeDocument/2006/relationships/slideLayout" Target="../slideLayouts/slideLayout144.xml"/><Relationship Id="rId90" Type="http://schemas.openxmlformats.org/officeDocument/2006/relationships/slideLayout" Target="../slideLayouts/slideLayout90.xml"/><Relationship Id="rId165" Type="http://schemas.openxmlformats.org/officeDocument/2006/relationships/slideLayout" Target="../slideLayouts/slideLayout165.xml"/><Relationship Id="rId186" Type="http://schemas.openxmlformats.org/officeDocument/2006/relationships/slideLayout" Target="../slideLayouts/slideLayout186.xml"/><Relationship Id="rId211" Type="http://schemas.openxmlformats.org/officeDocument/2006/relationships/slideLayout" Target="../slideLayouts/slideLayout211.xml"/><Relationship Id="rId232" Type="http://schemas.openxmlformats.org/officeDocument/2006/relationships/slideLayout" Target="../slideLayouts/slideLayout232.xml"/><Relationship Id="rId253" Type="http://schemas.openxmlformats.org/officeDocument/2006/relationships/slideLayout" Target="../slideLayouts/slideLayout253.xml"/><Relationship Id="rId27" Type="http://schemas.openxmlformats.org/officeDocument/2006/relationships/slideLayout" Target="../slideLayouts/slideLayout27.xml"/><Relationship Id="rId48" Type="http://schemas.openxmlformats.org/officeDocument/2006/relationships/slideLayout" Target="../slideLayouts/slideLayout48.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34" Type="http://schemas.openxmlformats.org/officeDocument/2006/relationships/slideLayout" Target="../slideLayouts/slideLayout134.xml"/><Relationship Id="rId80" Type="http://schemas.openxmlformats.org/officeDocument/2006/relationships/slideLayout" Target="../slideLayouts/slideLayout80.xml"/><Relationship Id="rId155" Type="http://schemas.openxmlformats.org/officeDocument/2006/relationships/slideLayout" Target="../slideLayouts/slideLayout155.xml"/><Relationship Id="rId176" Type="http://schemas.openxmlformats.org/officeDocument/2006/relationships/slideLayout" Target="../slideLayouts/slideLayout176.xml"/><Relationship Id="rId197" Type="http://schemas.openxmlformats.org/officeDocument/2006/relationships/slideLayout" Target="../slideLayouts/slideLayout197.xml"/><Relationship Id="rId201" Type="http://schemas.openxmlformats.org/officeDocument/2006/relationships/slideLayout" Target="../slideLayouts/slideLayout201.xml"/><Relationship Id="rId222" Type="http://schemas.openxmlformats.org/officeDocument/2006/relationships/slideLayout" Target="../slideLayouts/slideLayout222.xml"/><Relationship Id="rId243" Type="http://schemas.openxmlformats.org/officeDocument/2006/relationships/slideLayout" Target="../slideLayouts/slideLayout243.xml"/><Relationship Id="rId264" Type="http://schemas.openxmlformats.org/officeDocument/2006/relationships/slideLayout" Target="../slideLayouts/slideLayout264.xml"/><Relationship Id="rId17" Type="http://schemas.openxmlformats.org/officeDocument/2006/relationships/slideLayout" Target="../slideLayouts/slideLayout17.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24" Type="http://schemas.openxmlformats.org/officeDocument/2006/relationships/slideLayout" Target="../slideLayouts/slideLayout124.xml"/><Relationship Id="rId70" Type="http://schemas.openxmlformats.org/officeDocument/2006/relationships/slideLayout" Target="../slideLayouts/slideLayout70.xml"/><Relationship Id="rId91" Type="http://schemas.openxmlformats.org/officeDocument/2006/relationships/slideLayout" Target="../slideLayouts/slideLayout91.xml"/><Relationship Id="rId145" Type="http://schemas.openxmlformats.org/officeDocument/2006/relationships/slideLayout" Target="../slideLayouts/slideLayout145.xml"/><Relationship Id="rId166" Type="http://schemas.openxmlformats.org/officeDocument/2006/relationships/slideLayout" Target="../slideLayouts/slideLayout166.xml"/><Relationship Id="rId187" Type="http://schemas.openxmlformats.org/officeDocument/2006/relationships/slideLayout" Target="../slideLayouts/slideLayout187.xml"/><Relationship Id="rId1" Type="http://schemas.openxmlformats.org/officeDocument/2006/relationships/slideLayout" Target="../slideLayouts/slideLayout1.xml"/><Relationship Id="rId212" Type="http://schemas.openxmlformats.org/officeDocument/2006/relationships/slideLayout" Target="../slideLayouts/slideLayout212.xml"/><Relationship Id="rId233" Type="http://schemas.openxmlformats.org/officeDocument/2006/relationships/slideLayout" Target="../slideLayouts/slideLayout233.xml"/><Relationship Id="rId254" Type="http://schemas.openxmlformats.org/officeDocument/2006/relationships/slideLayout" Target="../slideLayouts/slideLayout254.xml"/><Relationship Id="rId28" Type="http://schemas.openxmlformats.org/officeDocument/2006/relationships/slideLayout" Target="../slideLayouts/slideLayout28.xml"/><Relationship Id="rId49" Type="http://schemas.openxmlformats.org/officeDocument/2006/relationships/slideLayout" Target="../slideLayouts/slideLayout49.xml"/><Relationship Id="rId114" Type="http://schemas.openxmlformats.org/officeDocument/2006/relationships/slideLayout" Target="../slideLayouts/slideLayout114.xml"/><Relationship Id="rId60" Type="http://schemas.openxmlformats.org/officeDocument/2006/relationships/slideLayout" Target="../slideLayouts/slideLayout60.xml"/><Relationship Id="rId81" Type="http://schemas.openxmlformats.org/officeDocument/2006/relationships/slideLayout" Target="../slideLayouts/slideLayout81.xml"/><Relationship Id="rId135" Type="http://schemas.openxmlformats.org/officeDocument/2006/relationships/slideLayout" Target="../slideLayouts/slideLayout135.xml"/><Relationship Id="rId156" Type="http://schemas.openxmlformats.org/officeDocument/2006/relationships/slideLayout" Target="../slideLayouts/slideLayout156.xml"/><Relationship Id="rId177" Type="http://schemas.openxmlformats.org/officeDocument/2006/relationships/slideLayout" Target="../slideLayouts/slideLayout177.xml"/><Relationship Id="rId198" Type="http://schemas.openxmlformats.org/officeDocument/2006/relationships/slideLayout" Target="../slideLayouts/slideLayout198.xml"/><Relationship Id="rId202" Type="http://schemas.openxmlformats.org/officeDocument/2006/relationships/slideLayout" Target="../slideLayouts/slideLayout202.xml"/><Relationship Id="rId223" Type="http://schemas.openxmlformats.org/officeDocument/2006/relationships/slideLayout" Target="../slideLayouts/slideLayout223.xml"/><Relationship Id="rId244" Type="http://schemas.openxmlformats.org/officeDocument/2006/relationships/slideLayout" Target="../slideLayouts/slideLayout244.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265" Type="http://schemas.openxmlformats.org/officeDocument/2006/relationships/theme" Target="../theme/theme1.xml"/><Relationship Id="rId50" Type="http://schemas.openxmlformats.org/officeDocument/2006/relationships/slideLayout" Target="../slideLayouts/slideLayout50.xml"/><Relationship Id="rId104" Type="http://schemas.openxmlformats.org/officeDocument/2006/relationships/slideLayout" Target="../slideLayouts/slideLayout104.xml"/><Relationship Id="rId125" Type="http://schemas.openxmlformats.org/officeDocument/2006/relationships/slideLayout" Target="../slideLayouts/slideLayout125.xml"/><Relationship Id="rId146" Type="http://schemas.openxmlformats.org/officeDocument/2006/relationships/slideLayout" Target="../slideLayouts/slideLayout146.xml"/><Relationship Id="rId167" Type="http://schemas.openxmlformats.org/officeDocument/2006/relationships/slideLayout" Target="../slideLayouts/slideLayout167.xml"/><Relationship Id="rId188" Type="http://schemas.openxmlformats.org/officeDocument/2006/relationships/slideLayout" Target="../slideLayouts/slideLayout188.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13" Type="http://schemas.openxmlformats.org/officeDocument/2006/relationships/slideLayout" Target="../slideLayouts/slideLayout213.xml"/><Relationship Id="rId234" Type="http://schemas.openxmlformats.org/officeDocument/2006/relationships/slideLayout" Target="../slideLayouts/slideLayout234.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55" Type="http://schemas.openxmlformats.org/officeDocument/2006/relationships/slideLayout" Target="../slideLayouts/slideLayout255.xml"/><Relationship Id="rId40" Type="http://schemas.openxmlformats.org/officeDocument/2006/relationships/slideLayout" Target="../slideLayouts/slideLayout40.xml"/><Relationship Id="rId115" Type="http://schemas.openxmlformats.org/officeDocument/2006/relationships/slideLayout" Target="../slideLayouts/slideLayout115.xml"/><Relationship Id="rId136" Type="http://schemas.openxmlformats.org/officeDocument/2006/relationships/slideLayout" Target="../slideLayouts/slideLayout136.xml"/><Relationship Id="rId157" Type="http://schemas.openxmlformats.org/officeDocument/2006/relationships/slideLayout" Target="../slideLayouts/slideLayout157.xml"/><Relationship Id="rId178" Type="http://schemas.openxmlformats.org/officeDocument/2006/relationships/slideLayout" Target="../slideLayouts/slideLayout178.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9" Type="http://schemas.openxmlformats.org/officeDocument/2006/relationships/slideLayout" Target="../slideLayouts/slideLayout199.xml"/><Relationship Id="rId203" Type="http://schemas.openxmlformats.org/officeDocument/2006/relationships/slideLayout" Target="../slideLayouts/slideLayout203.xml"/><Relationship Id="rId19" Type="http://schemas.openxmlformats.org/officeDocument/2006/relationships/slideLayout" Target="../slideLayouts/slideLayout19.xml"/><Relationship Id="rId224" Type="http://schemas.openxmlformats.org/officeDocument/2006/relationships/slideLayout" Target="../slideLayouts/slideLayout224.xml"/><Relationship Id="rId245" Type="http://schemas.openxmlformats.org/officeDocument/2006/relationships/slideLayout" Target="../slideLayouts/slideLayout245.xml"/><Relationship Id="rId30" Type="http://schemas.openxmlformats.org/officeDocument/2006/relationships/slideLayout" Target="../slideLayouts/slideLayout30.xml"/><Relationship Id="rId105" Type="http://schemas.openxmlformats.org/officeDocument/2006/relationships/slideLayout" Target="../slideLayouts/slideLayout105.xml"/><Relationship Id="rId126" Type="http://schemas.openxmlformats.org/officeDocument/2006/relationships/slideLayout" Target="../slideLayouts/slideLayout126.xml"/><Relationship Id="rId147" Type="http://schemas.openxmlformats.org/officeDocument/2006/relationships/slideLayout" Target="../slideLayouts/slideLayout147.xml"/><Relationship Id="rId168" Type="http://schemas.openxmlformats.org/officeDocument/2006/relationships/slideLayout" Target="../slideLayouts/slideLayout16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189" Type="http://schemas.openxmlformats.org/officeDocument/2006/relationships/slideLayout" Target="../slideLayouts/slideLayout189.xml"/><Relationship Id="rId3" Type="http://schemas.openxmlformats.org/officeDocument/2006/relationships/slideLayout" Target="../slideLayouts/slideLayout3.xml"/><Relationship Id="rId214" Type="http://schemas.openxmlformats.org/officeDocument/2006/relationships/slideLayout" Target="../slideLayouts/slideLayout214.xml"/><Relationship Id="rId235" Type="http://schemas.openxmlformats.org/officeDocument/2006/relationships/slideLayout" Target="../slideLayouts/slideLayout235.xml"/><Relationship Id="rId256" Type="http://schemas.openxmlformats.org/officeDocument/2006/relationships/slideLayout" Target="../slideLayouts/slideLayout256.xml"/><Relationship Id="rId116" Type="http://schemas.openxmlformats.org/officeDocument/2006/relationships/slideLayout" Target="../slideLayouts/slideLayout116.xml"/><Relationship Id="rId137" Type="http://schemas.openxmlformats.org/officeDocument/2006/relationships/slideLayout" Target="../slideLayouts/slideLayout137.xml"/><Relationship Id="rId158" Type="http://schemas.openxmlformats.org/officeDocument/2006/relationships/slideLayout" Target="../slideLayouts/slideLayout158.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179" Type="http://schemas.openxmlformats.org/officeDocument/2006/relationships/slideLayout" Target="../slideLayouts/slideLayout179.xml"/><Relationship Id="rId190" Type="http://schemas.openxmlformats.org/officeDocument/2006/relationships/slideLayout" Target="../slideLayouts/slideLayout190.xml"/><Relationship Id="rId204" Type="http://schemas.openxmlformats.org/officeDocument/2006/relationships/slideLayout" Target="../slideLayouts/slideLayout204.xml"/><Relationship Id="rId225" Type="http://schemas.openxmlformats.org/officeDocument/2006/relationships/slideLayout" Target="../slideLayouts/slideLayout225.xml"/><Relationship Id="rId246" Type="http://schemas.openxmlformats.org/officeDocument/2006/relationships/slideLayout" Target="../slideLayouts/slideLayout246.xml"/><Relationship Id="rId106" Type="http://schemas.openxmlformats.org/officeDocument/2006/relationships/slideLayout" Target="../slideLayouts/slideLayout106.xml"/><Relationship Id="rId127" Type="http://schemas.openxmlformats.org/officeDocument/2006/relationships/slideLayout" Target="../slideLayouts/slideLayout12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52" Type="http://schemas.openxmlformats.org/officeDocument/2006/relationships/slideLayout" Target="../slideLayouts/slideLayout52.xml"/><Relationship Id="rId73" Type="http://schemas.openxmlformats.org/officeDocument/2006/relationships/slideLayout" Target="../slideLayouts/slideLayout73.xml"/><Relationship Id="rId94" Type="http://schemas.openxmlformats.org/officeDocument/2006/relationships/slideLayout" Target="../slideLayouts/slideLayout94.xml"/><Relationship Id="rId148" Type="http://schemas.openxmlformats.org/officeDocument/2006/relationships/slideLayout" Target="../slideLayouts/slideLayout148.xml"/><Relationship Id="rId169" Type="http://schemas.openxmlformats.org/officeDocument/2006/relationships/slideLayout" Target="../slideLayouts/slideLayout169.xml"/><Relationship Id="rId4" Type="http://schemas.openxmlformats.org/officeDocument/2006/relationships/slideLayout" Target="../slideLayouts/slideLayout4.xml"/><Relationship Id="rId180" Type="http://schemas.openxmlformats.org/officeDocument/2006/relationships/slideLayout" Target="../slideLayouts/slideLayout180.xml"/><Relationship Id="rId215" Type="http://schemas.openxmlformats.org/officeDocument/2006/relationships/slideLayout" Target="../slideLayouts/slideLayout215.xml"/><Relationship Id="rId236" Type="http://schemas.openxmlformats.org/officeDocument/2006/relationships/slideLayout" Target="../slideLayouts/slideLayout236.xml"/><Relationship Id="rId257" Type="http://schemas.openxmlformats.org/officeDocument/2006/relationships/slideLayout" Target="../slideLayouts/slideLayout257.xml"/><Relationship Id="rId42" Type="http://schemas.openxmlformats.org/officeDocument/2006/relationships/slideLayout" Target="../slideLayouts/slideLayout42.xml"/><Relationship Id="rId84" Type="http://schemas.openxmlformats.org/officeDocument/2006/relationships/slideLayout" Target="../slideLayouts/slideLayout84.xml"/><Relationship Id="rId138" Type="http://schemas.openxmlformats.org/officeDocument/2006/relationships/slideLayout" Target="../slideLayouts/slideLayout138.xml"/><Relationship Id="rId191" Type="http://schemas.openxmlformats.org/officeDocument/2006/relationships/slideLayout" Target="../slideLayouts/slideLayout191.xml"/><Relationship Id="rId205" Type="http://schemas.openxmlformats.org/officeDocument/2006/relationships/slideLayout" Target="../slideLayouts/slideLayout205.xml"/><Relationship Id="rId247" Type="http://schemas.openxmlformats.org/officeDocument/2006/relationships/slideLayout" Target="../slideLayouts/slideLayout2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2673204"/>
      </p:ext>
    </p:extLst>
  </p:cSld>
  <p:clrMap bg1="dk1" tx1="lt1" bg2="dk2" tx2="lt2" accent1="accent1" accent2="accent2" accent3="accent3" accent4="accent4" accent5="accent5" accent6="accent6" hlink="hlink" folHlink="folHlink"/>
  <p:sldLayoutIdLst>
    <p:sldLayoutId id="2147483661" r:id="rId1"/>
    <p:sldLayoutId id="2147483764" r:id="rId2"/>
    <p:sldLayoutId id="2147483901" r:id="rId3"/>
    <p:sldLayoutId id="2147483929" r:id="rId4"/>
    <p:sldLayoutId id="2147483937" r:id="rId5"/>
    <p:sldLayoutId id="2147483763" r:id="rId6"/>
    <p:sldLayoutId id="2147483660" r:id="rId7"/>
    <p:sldLayoutId id="2147483828" r:id="rId8"/>
    <p:sldLayoutId id="2147483852" r:id="rId9"/>
    <p:sldLayoutId id="2147483854" r:id="rId10"/>
    <p:sldLayoutId id="2147483938" r:id="rId11"/>
    <p:sldLayoutId id="2147483939" r:id="rId12"/>
    <p:sldLayoutId id="2147483662" r:id="rId13"/>
    <p:sldLayoutId id="2147483668" r:id="rId14"/>
    <p:sldLayoutId id="2147483672" r:id="rId15"/>
    <p:sldLayoutId id="2147483669" r:id="rId16"/>
    <p:sldLayoutId id="2147483670" r:id="rId17"/>
    <p:sldLayoutId id="2147483675" r:id="rId18"/>
    <p:sldLayoutId id="2147483676" r:id="rId19"/>
    <p:sldLayoutId id="2147483780" r:id="rId20"/>
    <p:sldLayoutId id="2147483781" r:id="rId21"/>
    <p:sldLayoutId id="2147483860" r:id="rId22"/>
    <p:sldLayoutId id="2147483875" r:id="rId23"/>
    <p:sldLayoutId id="2147483876" r:id="rId24"/>
    <p:sldLayoutId id="2147483877" r:id="rId25"/>
    <p:sldLayoutId id="2147483930" r:id="rId26"/>
    <p:sldLayoutId id="2147483677" r:id="rId27"/>
    <p:sldLayoutId id="2147483750" r:id="rId28"/>
    <p:sldLayoutId id="2147483751" r:id="rId29"/>
    <p:sldLayoutId id="2147483752" r:id="rId30"/>
    <p:sldLayoutId id="2147483753" r:id="rId31"/>
    <p:sldLayoutId id="2147483754" r:id="rId32"/>
    <p:sldLayoutId id="2147483755" r:id="rId33"/>
    <p:sldLayoutId id="2147483773" r:id="rId34"/>
    <p:sldLayoutId id="2147483774" r:id="rId35"/>
    <p:sldLayoutId id="2147483775" r:id="rId36"/>
    <p:sldLayoutId id="2147483776" r:id="rId37"/>
    <p:sldLayoutId id="2147483777" r:id="rId38"/>
    <p:sldLayoutId id="2147483778" r:id="rId39"/>
    <p:sldLayoutId id="2147483779" r:id="rId40"/>
    <p:sldLayoutId id="2147483815" r:id="rId41"/>
    <p:sldLayoutId id="2147483816" r:id="rId42"/>
    <p:sldLayoutId id="2147483782" r:id="rId43"/>
    <p:sldLayoutId id="2147483783" r:id="rId44"/>
    <p:sldLayoutId id="2147483784" r:id="rId45"/>
    <p:sldLayoutId id="2147483785" r:id="rId46"/>
    <p:sldLayoutId id="2147483786" r:id="rId47"/>
    <p:sldLayoutId id="2147483787" r:id="rId48"/>
    <p:sldLayoutId id="2147483789" r:id="rId49"/>
    <p:sldLayoutId id="2147483791" r:id="rId50"/>
    <p:sldLayoutId id="2147483792" r:id="rId51"/>
    <p:sldLayoutId id="2147483793" r:id="rId52"/>
    <p:sldLayoutId id="2147483794" r:id="rId53"/>
    <p:sldLayoutId id="2147483862" r:id="rId54"/>
    <p:sldLayoutId id="2147483863" r:id="rId55"/>
    <p:sldLayoutId id="2147483864" r:id="rId56"/>
    <p:sldLayoutId id="2147483865" r:id="rId57"/>
    <p:sldLayoutId id="2147483866" r:id="rId58"/>
    <p:sldLayoutId id="2147483867" r:id="rId59"/>
    <p:sldLayoutId id="2147483868" r:id="rId60"/>
    <p:sldLayoutId id="2147483869" r:id="rId61"/>
    <p:sldLayoutId id="2147483870" r:id="rId62"/>
    <p:sldLayoutId id="2147483878" r:id="rId63"/>
    <p:sldLayoutId id="2147483893" r:id="rId64"/>
    <p:sldLayoutId id="2147483894" r:id="rId65"/>
    <p:sldLayoutId id="2147483898" r:id="rId66"/>
    <p:sldLayoutId id="2147483899" r:id="rId67"/>
    <p:sldLayoutId id="2147483902" r:id="rId68"/>
    <p:sldLayoutId id="2147483895" r:id="rId69"/>
    <p:sldLayoutId id="2147483897" r:id="rId70"/>
    <p:sldLayoutId id="2147483896" r:id="rId71"/>
    <p:sldLayoutId id="2147483903" r:id="rId72"/>
    <p:sldLayoutId id="2147483909" r:id="rId73"/>
    <p:sldLayoutId id="2147483924" r:id="rId74"/>
    <p:sldLayoutId id="2147483788" r:id="rId75"/>
    <p:sldLayoutId id="2147483796" r:id="rId76"/>
    <p:sldLayoutId id="2147483797" r:id="rId77"/>
    <p:sldLayoutId id="2147483798" r:id="rId78"/>
    <p:sldLayoutId id="2147483799" r:id="rId79"/>
    <p:sldLayoutId id="2147483800" r:id="rId80"/>
    <p:sldLayoutId id="2147483933" r:id="rId81"/>
    <p:sldLayoutId id="2147483934" r:id="rId82"/>
    <p:sldLayoutId id="2147483935" r:id="rId83"/>
    <p:sldLayoutId id="2147483936" r:id="rId84"/>
    <p:sldLayoutId id="2147483940" r:id="rId85"/>
    <p:sldLayoutId id="2147483913" r:id="rId86"/>
    <p:sldLayoutId id="2147483710" r:id="rId87"/>
    <p:sldLayoutId id="2147483711" r:id="rId88"/>
    <p:sldLayoutId id="2147483712" r:id="rId89"/>
    <p:sldLayoutId id="2147483713" r:id="rId90"/>
    <p:sldLayoutId id="2147483714" r:id="rId91"/>
    <p:sldLayoutId id="2147483765" r:id="rId92"/>
    <p:sldLayoutId id="2147483766" r:id="rId93"/>
    <p:sldLayoutId id="2147483767" r:id="rId94"/>
    <p:sldLayoutId id="2147483871" r:id="rId95"/>
    <p:sldLayoutId id="2147483872" r:id="rId96"/>
    <p:sldLayoutId id="2147483873" r:id="rId97"/>
    <p:sldLayoutId id="2147483874" r:id="rId98"/>
    <p:sldLayoutId id="2147483910" r:id="rId99"/>
    <p:sldLayoutId id="2147483911" r:id="rId100"/>
    <p:sldLayoutId id="2147483917" r:id="rId101"/>
    <p:sldLayoutId id="2147483915" r:id="rId102"/>
    <p:sldLayoutId id="2147483916" r:id="rId103"/>
    <p:sldLayoutId id="2147483715" r:id="rId104"/>
    <p:sldLayoutId id="2147483716" r:id="rId105"/>
    <p:sldLayoutId id="2147483817" r:id="rId106"/>
    <p:sldLayoutId id="2147483818" r:id="rId107"/>
    <p:sldLayoutId id="2147483819" r:id="rId108"/>
    <p:sldLayoutId id="2147483820" r:id="rId109"/>
    <p:sldLayoutId id="2147483821" r:id="rId110"/>
    <p:sldLayoutId id="2147483822" r:id="rId111"/>
    <p:sldLayoutId id="2147483823" r:id="rId112"/>
    <p:sldLayoutId id="2147483725" r:id="rId113"/>
    <p:sldLayoutId id="2147483726" r:id="rId114"/>
    <p:sldLayoutId id="2147483727" r:id="rId115"/>
    <p:sldLayoutId id="2147483728" r:id="rId116"/>
    <p:sldLayoutId id="2147483729" r:id="rId117"/>
    <p:sldLayoutId id="2147483730" r:id="rId118"/>
    <p:sldLayoutId id="2147483731" r:id="rId119"/>
    <p:sldLayoutId id="2147483744" r:id="rId120"/>
    <p:sldLayoutId id="2147483745" r:id="rId121"/>
    <p:sldLayoutId id="2147483746" r:id="rId122"/>
    <p:sldLayoutId id="2147483735" r:id="rId123"/>
    <p:sldLayoutId id="2147483736" r:id="rId124"/>
    <p:sldLayoutId id="2147483737" r:id="rId125"/>
    <p:sldLayoutId id="2147483738" r:id="rId126"/>
    <p:sldLayoutId id="2147483739" r:id="rId127"/>
    <p:sldLayoutId id="2147483740" r:id="rId128"/>
    <p:sldLayoutId id="2147483741" r:id="rId129"/>
    <p:sldLayoutId id="2147483724" r:id="rId130"/>
    <p:sldLayoutId id="2147483743" r:id="rId131"/>
    <p:sldLayoutId id="2147483825" r:id="rId132"/>
    <p:sldLayoutId id="2147483842" r:id="rId133"/>
    <p:sldLayoutId id="2147483843" r:id="rId134"/>
    <p:sldLayoutId id="2147483844" r:id="rId135"/>
    <p:sldLayoutId id="2147483845" r:id="rId136"/>
    <p:sldLayoutId id="2147483846" r:id="rId137"/>
    <p:sldLayoutId id="2147483847" r:id="rId138"/>
    <p:sldLayoutId id="2147483848" r:id="rId139"/>
    <p:sldLayoutId id="2147483849" r:id="rId140"/>
    <p:sldLayoutId id="2147483850" r:id="rId141"/>
    <p:sldLayoutId id="2147483824" r:id="rId142"/>
    <p:sldLayoutId id="2147483841" r:id="rId143"/>
    <p:sldLayoutId id="2147483920" r:id="rId144"/>
    <p:sldLayoutId id="2147483921" r:id="rId145"/>
    <p:sldLayoutId id="2147483922" r:id="rId146"/>
    <p:sldLayoutId id="2147483923" r:id="rId147"/>
    <p:sldLayoutId id="2147483723" r:id="rId148"/>
    <p:sldLayoutId id="2147483770" r:id="rId149"/>
    <p:sldLayoutId id="2147483771" r:id="rId150"/>
    <p:sldLayoutId id="2147483747" r:id="rId151"/>
    <p:sldLayoutId id="2147483748" r:id="rId152"/>
    <p:sldLayoutId id="2147483749" r:id="rId153"/>
    <p:sldLayoutId id="2147483906" r:id="rId154"/>
    <p:sldLayoutId id="2147483907" r:id="rId155"/>
    <p:sldLayoutId id="2147483914" r:id="rId156"/>
    <p:sldLayoutId id="2147483851" r:id="rId157"/>
    <p:sldLayoutId id="2147483769" r:id="rId158"/>
    <p:sldLayoutId id="2147483836" r:id="rId159"/>
    <p:sldLayoutId id="2147483802" r:id="rId160"/>
    <p:sldLayoutId id="2147483811" r:id="rId161"/>
    <p:sldLayoutId id="2147483805" r:id="rId162"/>
    <p:sldLayoutId id="2147483827" r:id="rId163"/>
    <p:sldLayoutId id="2147483891" r:id="rId164"/>
    <p:sldLayoutId id="2147483892" r:id="rId165"/>
    <p:sldLayoutId id="2147483790" r:id="rId166"/>
    <p:sldLayoutId id="2147483879" r:id="rId167"/>
    <p:sldLayoutId id="2147483880" r:id="rId168"/>
    <p:sldLayoutId id="2147483881" r:id="rId169"/>
    <p:sldLayoutId id="2147483882" r:id="rId170"/>
    <p:sldLayoutId id="2147483883" r:id="rId171"/>
    <p:sldLayoutId id="2147483884" r:id="rId172"/>
    <p:sldLayoutId id="2147483887" r:id="rId173"/>
    <p:sldLayoutId id="2147483912" r:id="rId174"/>
    <p:sldLayoutId id="2147483885" r:id="rId175"/>
    <p:sldLayoutId id="2147483886" r:id="rId176"/>
    <p:sldLayoutId id="2147483888" r:id="rId177"/>
    <p:sldLayoutId id="2147483918" r:id="rId178"/>
    <p:sldLayoutId id="2147483919" r:id="rId179"/>
    <p:sldLayoutId id="2147483925" r:id="rId180"/>
    <p:sldLayoutId id="2147483926" r:id="rId181"/>
    <p:sldLayoutId id="2147483928" r:id="rId182"/>
    <p:sldLayoutId id="2147483806" r:id="rId183"/>
    <p:sldLayoutId id="2147483808" r:id="rId184"/>
    <p:sldLayoutId id="2147483809" r:id="rId185"/>
    <p:sldLayoutId id="2147483810" r:id="rId186"/>
    <p:sldLayoutId id="2147483941" r:id="rId187"/>
    <p:sldLayoutId id="2147483943" r:id="rId188"/>
    <p:sldLayoutId id="2147483944" r:id="rId189"/>
    <p:sldLayoutId id="2147483945" r:id="rId190"/>
    <p:sldLayoutId id="2147483946" r:id="rId191"/>
    <p:sldLayoutId id="2147483663" r:id="rId192"/>
    <p:sldLayoutId id="2147483908" r:id="rId193"/>
    <p:sldLayoutId id="2147483664" r:id="rId194"/>
    <p:sldLayoutId id="2147483665" r:id="rId195"/>
    <p:sldLayoutId id="2147483666" r:id="rId196"/>
    <p:sldLayoutId id="2147483667" r:id="rId197"/>
    <p:sldLayoutId id="2147483671" r:id="rId198"/>
    <p:sldLayoutId id="2147483673" r:id="rId199"/>
    <p:sldLayoutId id="2147483674" r:id="rId200"/>
    <p:sldLayoutId id="2147483861" r:id="rId201"/>
    <p:sldLayoutId id="2147483900" r:id="rId202"/>
    <p:sldLayoutId id="2147483678" r:id="rId203"/>
    <p:sldLayoutId id="2147483687" r:id="rId204"/>
    <p:sldLayoutId id="2147483686" r:id="rId205"/>
    <p:sldLayoutId id="2147483688" r:id="rId206"/>
    <p:sldLayoutId id="2147483689" r:id="rId207"/>
    <p:sldLayoutId id="2147483690" r:id="rId208"/>
    <p:sldLayoutId id="2147483691" r:id="rId209"/>
    <p:sldLayoutId id="2147483679" r:id="rId210"/>
    <p:sldLayoutId id="2147483692" r:id="rId211"/>
    <p:sldLayoutId id="2147483681" r:id="rId212"/>
    <p:sldLayoutId id="2147483682" r:id="rId213"/>
    <p:sldLayoutId id="2147483683" r:id="rId214"/>
    <p:sldLayoutId id="2147483756" r:id="rId215"/>
    <p:sldLayoutId id="2147483757" r:id="rId216"/>
    <p:sldLayoutId id="2147483758" r:id="rId217"/>
    <p:sldLayoutId id="2147483759" r:id="rId218"/>
    <p:sldLayoutId id="2147483760" r:id="rId219"/>
    <p:sldLayoutId id="2147483684" r:id="rId220"/>
    <p:sldLayoutId id="2147483685" r:id="rId221"/>
    <p:sldLayoutId id="2147483772" r:id="rId222"/>
    <p:sldLayoutId id="2147483856" r:id="rId223"/>
    <p:sldLayoutId id="2147483857" r:id="rId224"/>
    <p:sldLayoutId id="2147483858" r:id="rId225"/>
    <p:sldLayoutId id="2147483859" r:id="rId226"/>
    <p:sldLayoutId id="2147483855" r:id="rId227"/>
    <p:sldLayoutId id="2147483931" r:id="rId228"/>
    <p:sldLayoutId id="2147483932" r:id="rId229"/>
    <p:sldLayoutId id="2147483694" r:id="rId230"/>
    <p:sldLayoutId id="2147483695" r:id="rId231"/>
    <p:sldLayoutId id="2147483706" r:id="rId232"/>
    <p:sldLayoutId id="2147483707" r:id="rId233"/>
    <p:sldLayoutId id="2147483708" r:id="rId234"/>
    <p:sldLayoutId id="2147483702" r:id="rId235"/>
    <p:sldLayoutId id="2147483697" r:id="rId236"/>
    <p:sldLayoutId id="2147483698" r:id="rId237"/>
    <p:sldLayoutId id="2147483699" r:id="rId238"/>
    <p:sldLayoutId id="2147483700" r:id="rId239"/>
    <p:sldLayoutId id="2147483703" r:id="rId240"/>
    <p:sldLayoutId id="2147483704" r:id="rId241"/>
    <p:sldLayoutId id="2147483705" r:id="rId242"/>
    <p:sldLayoutId id="2147483709" r:id="rId243"/>
    <p:sldLayoutId id="2147483701" r:id="rId244"/>
    <p:sldLayoutId id="2147483812" r:id="rId245"/>
    <p:sldLayoutId id="2147483813" r:id="rId246"/>
    <p:sldLayoutId id="2147483814" r:id="rId247"/>
    <p:sldLayoutId id="2147483835" r:id="rId248"/>
    <p:sldLayoutId id="2147483801" r:id="rId249"/>
    <p:sldLayoutId id="2147483717" r:id="rId250"/>
    <p:sldLayoutId id="2147483904" r:id="rId251"/>
    <p:sldLayoutId id="2147483718" r:id="rId252"/>
    <p:sldLayoutId id="2147483719" r:id="rId253"/>
    <p:sldLayoutId id="2147483839" r:id="rId254"/>
    <p:sldLayoutId id="2147483838" r:id="rId255"/>
    <p:sldLayoutId id="2147483840" r:id="rId256"/>
    <p:sldLayoutId id="2147483889" r:id="rId257"/>
    <p:sldLayoutId id="2147483890" r:id="rId258"/>
    <p:sldLayoutId id="2147483720" r:id="rId259"/>
    <p:sldLayoutId id="2147483803" r:id="rId260"/>
    <p:sldLayoutId id="2147483804" r:id="rId261"/>
    <p:sldLayoutId id="2147483795" r:id="rId262"/>
    <p:sldLayoutId id="2147483807" r:id="rId263"/>
    <p:sldLayoutId id="2147483905" r:id="rId26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6" userDrawn="1">
          <p15:clr>
            <a:srgbClr val="000000"/>
          </p15:clr>
        </p15:guide>
        <p15:guide id="2" orient="horz" pos="3974" userDrawn="1">
          <p15:clr>
            <a:srgbClr val="000000"/>
          </p15:clr>
        </p15:guide>
        <p15:guide id="3" orient="horz" pos="2160" userDrawn="1">
          <p15:clr>
            <a:srgbClr val="000000"/>
          </p15:clr>
        </p15:guide>
        <p15:guide id="4" pos="3840" userDrawn="1">
          <p15:clr>
            <a:srgbClr val="000000"/>
          </p15:clr>
        </p15:guide>
        <p15:guide id="5" pos="211" userDrawn="1">
          <p15:clr>
            <a:srgbClr val="000000"/>
          </p15:clr>
        </p15:guide>
        <p15:guide id="6" pos="7469" userDrawn="1">
          <p15:clr>
            <a:srgbClr val="00000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8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8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88.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7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8.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rystal.cox@prosecutors.mo.gov" TargetMode="External"/><Relationship Id="rId1" Type="http://schemas.openxmlformats.org/officeDocument/2006/relationships/slideLayout" Target="../slideLayouts/slideLayout88.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8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4.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88.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88.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88.xml"/><Relationship Id="rId4" Type="http://schemas.openxmlformats.org/officeDocument/2006/relationships/chart" Target="../charts/char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88.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88.xml"/><Relationship Id="rId6" Type="http://schemas.openxmlformats.org/officeDocument/2006/relationships/image" Target="../media/image2.png"/><Relationship Id="rId5" Type="http://schemas.openxmlformats.org/officeDocument/2006/relationships/hyperlink" Target="mailto:Crystal.Cox@prosecutors.mo.gov" TargetMode="External"/><Relationship Id="rId4" Type="http://schemas.openxmlformats.org/officeDocument/2006/relationships/hyperlink" Target="mailto:Tim.Jackson@health.mo.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2DDF9FD-03D4-48FB-8708-B55099BC8450}"/>
              </a:ext>
            </a:extLst>
          </p:cNvPr>
          <p:cNvSpPr/>
          <p:nvPr/>
        </p:nvSpPr>
        <p:spPr>
          <a:xfrm>
            <a:off x="0" y="5943600"/>
            <a:ext cx="12192000" cy="914400"/>
          </a:xfrm>
          <a:prstGeom prst="rect">
            <a:avLst/>
          </a:prstGeom>
          <a:gradFill flip="none" rotWithShape="1">
            <a:gsLst>
              <a:gs pos="0">
                <a:schemeClr val="accent1"/>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9" name="TextBox 8">
            <a:extLst>
              <a:ext uri="{FF2B5EF4-FFF2-40B4-BE49-F238E27FC236}">
                <a16:creationId xmlns:a16="http://schemas.microsoft.com/office/drawing/2014/main" id="{DB4B9BF0-224B-4812-BC7B-A97D857AE0C5}"/>
              </a:ext>
            </a:extLst>
          </p:cNvPr>
          <p:cNvSpPr txBox="1"/>
          <p:nvPr/>
        </p:nvSpPr>
        <p:spPr>
          <a:xfrm>
            <a:off x="985004" y="3594145"/>
            <a:ext cx="10222030" cy="984885"/>
          </a:xfrm>
          <a:prstGeom prst="rect">
            <a:avLst/>
          </a:prstGeom>
          <a:noFill/>
        </p:spPr>
        <p:txBody>
          <a:bodyPr wrap="none" rtlCol="0">
            <a:spAutoFit/>
          </a:bodyPr>
          <a:lstStyle/>
          <a:p>
            <a:pPr algn="ctr"/>
            <a:r>
              <a:rPr lang="en-US" dirty="0"/>
              <a:t>Presenters:</a:t>
            </a:r>
          </a:p>
          <a:p>
            <a:pPr algn="ctr"/>
            <a:r>
              <a:rPr lang="en-US" sz="2000" b="1" dirty="0"/>
              <a:t>Crystal Cox</a:t>
            </a:r>
            <a:r>
              <a:rPr lang="en-US" sz="2000" dirty="0"/>
              <a:t>, Director of Victim Services, Phelps County Prosecuting Attorney’s Office</a:t>
            </a:r>
          </a:p>
          <a:p>
            <a:pPr algn="ctr"/>
            <a:r>
              <a:rPr lang="en-US" sz="2000" b="1" dirty="0"/>
              <a:t>Tim Jackson</a:t>
            </a:r>
            <a:r>
              <a:rPr lang="en-US" sz="2000" dirty="0"/>
              <a:t>, Adult Protective Services Administrator, Dept. of Health &amp; Senior Services</a:t>
            </a:r>
            <a:endParaRPr lang="en-MY" sz="2000" dirty="0"/>
          </a:p>
        </p:txBody>
      </p:sp>
      <p:sp>
        <p:nvSpPr>
          <p:cNvPr id="11" name="TextBox 10">
            <a:extLst>
              <a:ext uri="{FF2B5EF4-FFF2-40B4-BE49-F238E27FC236}">
                <a16:creationId xmlns:a16="http://schemas.microsoft.com/office/drawing/2014/main" id="{7A99A1F4-E6CD-45F5-A01D-7F77B708E539}"/>
              </a:ext>
            </a:extLst>
          </p:cNvPr>
          <p:cNvSpPr txBox="1"/>
          <p:nvPr/>
        </p:nvSpPr>
        <p:spPr>
          <a:xfrm>
            <a:off x="712176" y="1514449"/>
            <a:ext cx="10891355" cy="1446550"/>
          </a:xfrm>
          <a:prstGeom prst="rect">
            <a:avLst/>
          </a:prstGeom>
          <a:noFill/>
          <a:effectLst>
            <a:glow rad="228600">
              <a:schemeClr val="accent1">
                <a:satMod val="175000"/>
                <a:alpha val="40000"/>
              </a:schemeClr>
            </a:glow>
            <a:outerShdw blurRad="660400" sx="65000" sy="65000" algn="ctr" rotWithShape="0">
              <a:schemeClr val="tx2">
                <a:alpha val="41000"/>
              </a:schemeClr>
            </a:outerShdw>
          </a:effectLst>
        </p:spPr>
        <p:txBody>
          <a:bodyPr wrap="square" rtlCol="0">
            <a:spAutoFit/>
          </a:bodyPr>
          <a:lstStyle/>
          <a:p>
            <a:pPr algn="ctr"/>
            <a:r>
              <a:rPr lang="en-MY" sz="4400" b="1" dirty="0">
                <a:latin typeface="+mj-lt"/>
                <a:ea typeface="Open Sans Light" panose="020B0306030504020204" pitchFamily="34" charset="0"/>
                <a:cs typeface="Open Sans Light" panose="020B0306030504020204" pitchFamily="34" charset="0"/>
              </a:rPr>
              <a:t>Expanding Elder &amp; Disabled Abuse Multidisciplinary Teams in Missouri</a:t>
            </a:r>
          </a:p>
        </p:txBody>
      </p:sp>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059534" y="4852871"/>
            <a:ext cx="1920305" cy="1920305"/>
          </a:xfrm>
          <a:prstGeom prst="rect">
            <a:avLst/>
          </a:prstGeom>
        </p:spPr>
      </p:pic>
      <p:pic>
        <p:nvPicPr>
          <p:cNvPr id="1026" name="Picture 1"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490" y="5157791"/>
            <a:ext cx="1461439" cy="13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1687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5" name="Rectangle 4"/>
          <p:cNvSpPr/>
          <p:nvPr/>
        </p:nvSpPr>
        <p:spPr>
          <a:xfrm>
            <a:off x="974969" y="725420"/>
            <a:ext cx="9888156" cy="646331"/>
          </a:xfrm>
          <a:prstGeom prst="rect">
            <a:avLst/>
          </a:prstGeom>
        </p:spPr>
        <p:txBody>
          <a:bodyPr wrap="none">
            <a:spAutoFit/>
          </a:bodyPr>
          <a:lstStyle/>
          <a:p>
            <a:r>
              <a:rPr lang="en-US" sz="3600" b="1" dirty="0"/>
              <a:t>How an MDT Approach can benefit </a:t>
            </a:r>
            <a:r>
              <a:rPr lang="en-US" sz="3600" b="1" u="sng" dirty="0"/>
              <a:t>agencies</a:t>
            </a:r>
          </a:p>
        </p:txBody>
      </p:sp>
      <p:sp>
        <p:nvSpPr>
          <p:cNvPr id="6" name="Content Placeholder 2"/>
          <p:cNvSpPr txBox="1">
            <a:spLocks/>
          </p:cNvSpPr>
          <p:nvPr/>
        </p:nvSpPr>
        <p:spPr>
          <a:xfrm>
            <a:off x="207360" y="1605546"/>
            <a:ext cx="11423374" cy="5266892"/>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MDTs extend and leverage interagency resources in part by reducing the financial and staff burden on individual agencies. </a:t>
            </a:r>
          </a:p>
          <a:p>
            <a:r>
              <a:rPr lang="en-US" sz="2400" dirty="0"/>
              <a:t>If one agency does not have the resources a victim needs, someone else on the MDT likely does.</a:t>
            </a:r>
          </a:p>
          <a:p>
            <a:r>
              <a:rPr lang="en-US" sz="2400" dirty="0"/>
              <a:t>MDTs can identify service gaps and make system changes.</a:t>
            </a:r>
          </a:p>
          <a:p>
            <a:r>
              <a:rPr lang="en-US" sz="2400" dirty="0"/>
              <a:t>MDTs improve the ability of agencies to share information and track families across agencies.</a:t>
            </a:r>
          </a:p>
          <a:p>
            <a:r>
              <a:rPr lang="en-US" sz="2400" dirty="0"/>
              <a:t>Through group decision-making, fewer errors are made (potentially reducing legal risk).</a:t>
            </a:r>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28306" y="4623369"/>
            <a:ext cx="1920305" cy="1920305"/>
          </a:xfrm>
          <a:prstGeom prst="rect">
            <a:avLst/>
          </a:prstGeom>
        </p:spPr>
      </p:pic>
    </p:spTree>
    <p:extLst>
      <p:ext uri="{BB962C8B-B14F-4D97-AF65-F5344CB8AC3E}">
        <p14:creationId xmlns:p14="http://schemas.microsoft.com/office/powerpoint/2010/main" val="16181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1551351"/>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5" name="Rectangle 4"/>
          <p:cNvSpPr/>
          <p:nvPr/>
        </p:nvSpPr>
        <p:spPr>
          <a:xfrm>
            <a:off x="974969" y="725420"/>
            <a:ext cx="10760190" cy="646331"/>
          </a:xfrm>
          <a:prstGeom prst="rect">
            <a:avLst/>
          </a:prstGeom>
        </p:spPr>
        <p:txBody>
          <a:bodyPr wrap="none">
            <a:spAutoFit/>
          </a:bodyPr>
          <a:lstStyle/>
          <a:p>
            <a:r>
              <a:rPr lang="en-US" sz="3600" b="1" dirty="0"/>
              <a:t>How an MDT Approach can benefit </a:t>
            </a:r>
            <a:r>
              <a:rPr lang="en-US" sz="3600" b="1" u="sng" dirty="0"/>
              <a:t>communities</a:t>
            </a:r>
          </a:p>
        </p:txBody>
      </p:sp>
      <p:sp>
        <p:nvSpPr>
          <p:cNvPr id="6" name="Content Placeholder 2"/>
          <p:cNvSpPr txBox="1">
            <a:spLocks/>
          </p:cNvSpPr>
          <p:nvPr/>
        </p:nvSpPr>
        <p:spPr>
          <a:xfrm>
            <a:off x="643377" y="2191183"/>
            <a:ext cx="11423374" cy="5266892"/>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Providing a forum for balancing the interests and perspectives of professionals from diverse disciplines, clients, and society</a:t>
            </a:r>
          </a:p>
          <a:p>
            <a:r>
              <a:rPr lang="en-US" sz="2400" dirty="0"/>
              <a:t>Enhancing relationships among public and private service providers.</a:t>
            </a:r>
          </a:p>
          <a:p>
            <a:r>
              <a:rPr lang="en-US" sz="2400" dirty="0"/>
              <a:t>Creating community responsibility for victim safety.</a:t>
            </a:r>
          </a:p>
          <a:p>
            <a:r>
              <a:rPr lang="en-US" sz="2400" dirty="0"/>
              <a:t>Strengthening families, which strengthens communities.</a:t>
            </a:r>
          </a:p>
          <a:p>
            <a:r>
              <a:rPr lang="en-US" sz="2400" dirty="0"/>
              <a:t>Extending the reach of limited resources within a community.</a:t>
            </a:r>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28306" y="4623369"/>
            <a:ext cx="1920305" cy="1920305"/>
          </a:xfrm>
          <a:prstGeom prst="rect">
            <a:avLst/>
          </a:prstGeom>
        </p:spPr>
      </p:pic>
    </p:spTree>
    <p:extLst>
      <p:ext uri="{BB962C8B-B14F-4D97-AF65-F5344CB8AC3E}">
        <p14:creationId xmlns:p14="http://schemas.microsoft.com/office/powerpoint/2010/main" val="32707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6D50A4-0377-44CA-80C2-EC92053EEA7F}"/>
              </a:ext>
            </a:extLst>
          </p:cNvPr>
          <p:cNvSpPr/>
          <p:nvPr/>
        </p:nvSpPr>
        <p:spPr>
          <a:xfrm>
            <a:off x="5792157" y="2695574"/>
            <a:ext cx="6399843" cy="1466850"/>
          </a:xfrm>
          <a:custGeom>
            <a:avLst/>
            <a:gdLst>
              <a:gd name="connsiteX0" fmla="*/ 0 w 6399843"/>
              <a:gd name="connsiteY0" fmla="*/ 0 h 1466850"/>
              <a:gd name="connsiteX1" fmla="*/ 6399843 w 6399843"/>
              <a:gd name="connsiteY1" fmla="*/ 0 h 1466850"/>
              <a:gd name="connsiteX2" fmla="*/ 6399843 w 6399843"/>
              <a:gd name="connsiteY2" fmla="*/ 1466850 h 1466850"/>
              <a:gd name="connsiteX3" fmla="*/ 0 w 6399843"/>
              <a:gd name="connsiteY3" fmla="*/ 1466850 h 1466850"/>
              <a:gd name="connsiteX4" fmla="*/ 0 w 6399843"/>
              <a:gd name="connsiteY4" fmla="*/ 0 h 1466850"/>
              <a:gd name="connsiteX0" fmla="*/ 714375 w 6399843"/>
              <a:gd name="connsiteY0" fmla="*/ 0 h 1466850"/>
              <a:gd name="connsiteX1" fmla="*/ 6399843 w 6399843"/>
              <a:gd name="connsiteY1" fmla="*/ 0 h 1466850"/>
              <a:gd name="connsiteX2" fmla="*/ 6399843 w 6399843"/>
              <a:gd name="connsiteY2" fmla="*/ 1466850 h 1466850"/>
              <a:gd name="connsiteX3" fmla="*/ 0 w 6399843"/>
              <a:gd name="connsiteY3" fmla="*/ 1466850 h 1466850"/>
              <a:gd name="connsiteX4" fmla="*/ 714375 w 6399843"/>
              <a:gd name="connsiteY4" fmla="*/ 0 h 1466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9843" h="1466850">
                <a:moveTo>
                  <a:pt x="714375" y="0"/>
                </a:moveTo>
                <a:lnTo>
                  <a:pt x="6399843" y="0"/>
                </a:lnTo>
                <a:lnTo>
                  <a:pt x="6399843" y="1466850"/>
                </a:lnTo>
                <a:lnTo>
                  <a:pt x="0" y="1466850"/>
                </a:lnTo>
                <a:lnTo>
                  <a:pt x="714375"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sp>
        <p:nvSpPr>
          <p:cNvPr id="4" name="TextBox 3">
            <a:extLst>
              <a:ext uri="{FF2B5EF4-FFF2-40B4-BE49-F238E27FC236}">
                <a16:creationId xmlns:a16="http://schemas.microsoft.com/office/drawing/2014/main" id="{054A8B51-5705-46BB-8B1A-A403A0996C04}"/>
              </a:ext>
            </a:extLst>
          </p:cNvPr>
          <p:cNvSpPr txBox="1"/>
          <p:nvPr/>
        </p:nvSpPr>
        <p:spPr>
          <a:xfrm>
            <a:off x="6470664" y="3105834"/>
            <a:ext cx="5190845" cy="707886"/>
          </a:xfrm>
          <a:prstGeom prst="rect">
            <a:avLst/>
          </a:prstGeom>
          <a:noFill/>
        </p:spPr>
        <p:txBody>
          <a:bodyPr wrap="none" rtlCol="0">
            <a:spAutoFit/>
          </a:bodyPr>
          <a:lstStyle/>
          <a:p>
            <a:r>
              <a:rPr lang="en-MY" sz="2000" b="1" dirty="0"/>
              <a:t>Crystal Cox  -  Victim Advocate </a:t>
            </a:r>
          </a:p>
          <a:p>
            <a:r>
              <a:rPr lang="en-MY" sz="2000" b="1" dirty="0"/>
              <a:t>Email:  Crystal.cox@prosecutors.mo.gov</a:t>
            </a:r>
          </a:p>
        </p:txBody>
      </p:sp>
      <p:sp>
        <p:nvSpPr>
          <p:cNvPr id="2" name="Rectangle 1">
            <a:extLst>
              <a:ext uri="{FF2B5EF4-FFF2-40B4-BE49-F238E27FC236}">
                <a16:creationId xmlns:a16="http://schemas.microsoft.com/office/drawing/2014/main" id="{E304B999-11F5-48F8-9EBF-C25C32C981ED}"/>
              </a:ext>
            </a:extLst>
          </p:cNvPr>
          <p:cNvSpPr/>
          <p:nvPr/>
        </p:nvSpPr>
        <p:spPr>
          <a:xfrm>
            <a:off x="-6223" y="2695574"/>
            <a:ext cx="5353718" cy="1200329"/>
          </a:xfrm>
          <a:prstGeom prst="rect">
            <a:avLst/>
          </a:prstGeom>
        </p:spPr>
        <p:txBody>
          <a:bodyPr wrap="square">
            <a:spAutoFit/>
          </a:bodyPr>
          <a:lstStyle/>
          <a:p>
            <a:pPr algn="r"/>
            <a:r>
              <a:rPr lang="en-MY" sz="3600" dirty="0">
                <a:latin typeface="+mj-lt"/>
              </a:rPr>
              <a:t>MULTI-DISPINARY TEAM APPROACH</a:t>
            </a:r>
          </a:p>
        </p:txBody>
      </p:sp>
      <p:pic>
        <p:nvPicPr>
          <p:cNvPr id="2050"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51905" y="5381435"/>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Tree>
    <p:extLst>
      <p:ext uri="{BB962C8B-B14F-4D97-AF65-F5344CB8AC3E}">
        <p14:creationId xmlns:p14="http://schemas.microsoft.com/office/powerpoint/2010/main" val="2187008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938211" y="399159"/>
            <a:ext cx="10315575" cy="886732"/>
          </a:xfrm>
          <a:prstGeom prst="rect">
            <a:avLst/>
          </a:prstGeom>
        </p:spPr>
        <p:txBody>
          <a:bodyPr anchor="ctr"/>
          <a:lst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a:lstStyle>
          <a:p>
            <a:pPr lvl="0">
              <a:defRPr/>
            </a:pPr>
            <a:r>
              <a:rPr kumimoji="0" lang="en-US" sz="3600" b="0" i="0" u="none" strike="noStrike" kern="1200" cap="none" spc="0" normalizeH="0" baseline="0" noProof="0" dirty="0">
                <a:ln>
                  <a:noFill/>
                </a:ln>
                <a:effectLst/>
                <a:uLnTx/>
                <a:uFillTx/>
                <a:latin typeface="+mn-lt"/>
              </a:rPr>
              <a:t>BACKGROUND INFORMATION</a:t>
            </a:r>
          </a:p>
        </p:txBody>
      </p:sp>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5" name="Content Placeholder 2"/>
          <p:cNvSpPr txBox="1">
            <a:spLocks/>
          </p:cNvSpPr>
          <p:nvPr/>
        </p:nvSpPr>
        <p:spPr>
          <a:xfrm>
            <a:off x="1276141" y="1447800"/>
            <a:ext cx="9646417" cy="4676955"/>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Crystal Cox</a:t>
            </a:r>
          </a:p>
          <a:p>
            <a:pPr marL="0" indent="0">
              <a:buFont typeface="Arial" panose="020B0604020202020204" pitchFamily="34" charset="0"/>
              <a:buNone/>
            </a:pPr>
            <a:r>
              <a:rPr lang="en-US" dirty="0"/>
              <a:t>	27 years as a Victim Advocate at the 	</a:t>
            </a:r>
          </a:p>
          <a:p>
            <a:pPr marL="0" indent="0">
              <a:buFont typeface="Arial" panose="020B0604020202020204" pitchFamily="34" charset="0"/>
              <a:buNone/>
            </a:pPr>
            <a:r>
              <a:rPr lang="en-US" dirty="0"/>
              <a:t>	Phelps County Prosecutor’s Office in Rolla, MO</a:t>
            </a:r>
          </a:p>
          <a:p>
            <a:pPr marL="0" indent="0">
              <a:buFont typeface="Arial" panose="020B0604020202020204" pitchFamily="34" charset="0"/>
              <a:buNone/>
            </a:pPr>
            <a:r>
              <a:rPr lang="en-US" b="1" dirty="0"/>
              <a:t>Phelps County Prosecutor’s Office:</a:t>
            </a:r>
          </a:p>
          <a:p>
            <a:pPr marL="0" indent="0">
              <a:buFont typeface="Arial" panose="020B0604020202020204" pitchFamily="34" charset="0"/>
              <a:buNone/>
            </a:pPr>
            <a:r>
              <a:rPr lang="en-US" dirty="0"/>
              <a:t>	1 elected prosecutor</a:t>
            </a:r>
          </a:p>
          <a:p>
            <a:pPr marL="0" indent="0">
              <a:buFont typeface="Arial" panose="020B0604020202020204" pitchFamily="34" charset="0"/>
              <a:buNone/>
            </a:pPr>
            <a:r>
              <a:rPr lang="en-US" dirty="0"/>
              <a:t>	3 assistant prosecutors</a:t>
            </a:r>
          </a:p>
          <a:p>
            <a:pPr marL="0" indent="0">
              <a:buFont typeface="Arial" panose="020B0604020202020204" pitchFamily="34" charset="0"/>
              <a:buNone/>
            </a:pPr>
            <a:r>
              <a:rPr lang="en-US" dirty="0"/>
              <a:t>	6 full-time staff</a:t>
            </a:r>
          </a:p>
          <a:p>
            <a:pPr marL="0" indent="0">
              <a:buFont typeface="Arial" panose="020B0604020202020204" pitchFamily="34" charset="0"/>
              <a:buNone/>
            </a:pPr>
            <a:r>
              <a:rPr lang="en-US" dirty="0"/>
              <a:t>	2.5 victim advocates (VOCA Grant funded)</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7080" y="5381624"/>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3552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066800"/>
            <a:ext cx="5108864"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68570" y="2593676"/>
            <a:ext cx="3276600" cy="1077218"/>
          </a:xfrm>
          <a:prstGeom prst="rect">
            <a:avLst/>
          </a:prstGeom>
          <a:noFill/>
        </p:spPr>
        <p:txBody>
          <a:bodyPr wrap="square" rtlCol="0">
            <a:spAutoFit/>
          </a:bodyPr>
          <a:lstStyle/>
          <a:p>
            <a:r>
              <a:rPr lang="en-US" sz="3200" dirty="0"/>
              <a:t>Phelps County, MO (Rolla)</a:t>
            </a:r>
          </a:p>
        </p:txBody>
      </p:sp>
      <p:pic>
        <p:nvPicPr>
          <p:cNvPr id="4098" name="Picture 1" descr="image001"/>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647080" y="5381624"/>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519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Title 1"/>
          <p:cNvSpPr txBox="1">
            <a:spLocks/>
          </p:cNvSpPr>
          <p:nvPr/>
        </p:nvSpPr>
        <p:spPr>
          <a:xfrm>
            <a:off x="625277" y="533180"/>
            <a:ext cx="10649527" cy="1158815"/>
          </a:xfr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The History of Developing OUR Elderly/Disabled MDT</a:t>
            </a:r>
          </a:p>
        </p:txBody>
      </p:sp>
      <p:sp>
        <p:nvSpPr>
          <p:cNvPr id="5" name="Content Placeholder 3"/>
          <p:cNvSpPr txBox="1">
            <a:spLocks/>
          </p:cNvSpPr>
          <p:nvPr/>
        </p:nvSpPr>
        <p:spPr>
          <a:xfrm>
            <a:off x="1006679" y="1610686"/>
            <a:ext cx="10268125" cy="4732605"/>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October 2017</a:t>
            </a:r>
            <a:r>
              <a:rPr lang="en-US" sz="2400" dirty="0"/>
              <a:t>…. Invitation to the </a:t>
            </a:r>
            <a:r>
              <a:rPr lang="fr-FR" sz="2400" dirty="0"/>
              <a:t>Missouri Elder Abuse &amp; Financial Exploitation Réponse Coordination </a:t>
            </a:r>
            <a:r>
              <a:rPr lang="en-US" sz="2400" dirty="0"/>
              <a:t>meeting in Jefferson City (EAFEC). Hosted by the Missouri Office of Prosecution Services.</a:t>
            </a:r>
          </a:p>
          <a:p>
            <a:pPr marL="0" indent="0">
              <a:buFont typeface="Arial" panose="020B0604020202020204" pitchFamily="34" charset="0"/>
              <a:buNone/>
            </a:pPr>
            <a:endParaRPr lang="en-US" sz="2400" dirty="0"/>
          </a:p>
          <a:p>
            <a:pPr marL="0" indent="0">
              <a:buFont typeface="Arial" panose="020B0604020202020204" pitchFamily="34" charset="0"/>
              <a:buNone/>
            </a:pPr>
            <a:r>
              <a:rPr lang="en-US" sz="2400" b="1" dirty="0"/>
              <a:t>November 2017</a:t>
            </a:r>
            <a:r>
              <a:rPr lang="en-US" sz="2400" dirty="0"/>
              <a:t>…. Pilot program - Phelps County’s first MDT</a:t>
            </a:r>
          </a:p>
          <a:p>
            <a:pPr marL="0" indent="0">
              <a:buFont typeface="Arial" panose="020B0604020202020204" pitchFamily="34" charset="0"/>
              <a:buNone/>
            </a:pPr>
            <a:endParaRPr lang="en-US" sz="2400" i="1" dirty="0"/>
          </a:p>
          <a:p>
            <a:pPr marL="0" indent="0">
              <a:buFont typeface="Arial" panose="020B0604020202020204" pitchFamily="34" charset="0"/>
              <a:buNone/>
            </a:pPr>
            <a:r>
              <a:rPr lang="en-US" sz="2400" b="1" dirty="0"/>
              <a:t>November 2017-2023</a:t>
            </a:r>
            <a:r>
              <a:rPr lang="en-US" sz="2400" dirty="0"/>
              <a:t>…. MDT meetings continued approximately every 60 days</a:t>
            </a:r>
          </a:p>
          <a:p>
            <a:pPr marL="0" indent="0">
              <a:buFont typeface="Arial" panose="020B0604020202020204" pitchFamily="34" charset="0"/>
              <a:buNone/>
            </a:pPr>
            <a:endParaRPr lang="en-US" sz="2400" dirty="0"/>
          </a:p>
          <a:p>
            <a:pPr marL="0" indent="0">
              <a:buFont typeface="Arial" panose="020B0604020202020204" pitchFamily="34" charset="0"/>
              <a:buNone/>
            </a:pPr>
            <a:r>
              <a:rPr lang="en-US" sz="2400" b="1" dirty="0"/>
              <a:t>2023</a:t>
            </a:r>
            <a:r>
              <a:rPr lang="en-US" sz="2400" dirty="0"/>
              <a:t>….</a:t>
            </a:r>
            <a:r>
              <a:rPr lang="en-US" sz="2400" b="1" dirty="0"/>
              <a:t> </a:t>
            </a:r>
            <a:r>
              <a:rPr lang="en-US" sz="2400" dirty="0"/>
              <a:t>Assisting the new Statewide MDT Coordinator as a mentor for other areas wanting to start MDT programs for the elderly and disabled.</a:t>
            </a:r>
            <a:endParaRPr lang="en-US" sz="3200" dirty="0"/>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7092" y="5381624"/>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5450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467060" y="1521068"/>
            <a:ext cx="9144000" cy="4053255"/>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dirty="0"/>
          </a:p>
        </p:txBody>
      </p:sp>
      <p:sp>
        <p:nvSpPr>
          <p:cNvPr id="5" name="Title 1"/>
          <p:cNvSpPr txBox="1">
            <a:spLocks/>
          </p:cNvSpPr>
          <p:nvPr/>
        </p:nvSpPr>
        <p:spPr>
          <a:xfrm>
            <a:off x="2178168" y="356754"/>
            <a:ext cx="7835661" cy="1267691"/>
          </a:xfr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b="1" dirty="0"/>
          </a:p>
          <a:p>
            <a:pPr algn="ctr"/>
            <a:r>
              <a:rPr lang="en-US" sz="3600" b="1" dirty="0"/>
              <a:t>MULTIDISCIPLINARY APPROACH</a:t>
            </a:r>
          </a:p>
        </p:txBody>
      </p:sp>
      <p:sp>
        <p:nvSpPr>
          <p:cNvPr id="6" name="TextBox 5">
            <a:extLst>
              <a:ext uri="{FF2B5EF4-FFF2-40B4-BE49-F238E27FC236}">
                <a16:creationId xmlns:a16="http://schemas.microsoft.com/office/drawing/2014/main" id="{493D4BD0-85AC-CFA6-6262-4FB1DDA66E53}"/>
              </a:ext>
            </a:extLst>
          </p:cNvPr>
          <p:cNvSpPr txBox="1"/>
          <p:nvPr/>
        </p:nvSpPr>
        <p:spPr>
          <a:xfrm>
            <a:off x="1580940" y="2692848"/>
            <a:ext cx="9030120" cy="3046988"/>
          </a:xfrm>
          <a:prstGeom prst="rect">
            <a:avLst/>
          </a:prstGeom>
          <a:noFill/>
        </p:spPr>
        <p:txBody>
          <a:bodyPr wrap="square">
            <a:spAutoFit/>
          </a:bodyPr>
          <a:lstStyle/>
          <a:p>
            <a:pPr algn="just"/>
            <a:r>
              <a:rPr lang="en-US" sz="3200" b="1" i="0" dirty="0">
                <a:effectLst/>
                <a:latin typeface="-apple-system"/>
              </a:rPr>
              <a:t>Definition:</a:t>
            </a:r>
            <a:r>
              <a:rPr lang="en-US" sz="3200" b="0" i="0" dirty="0">
                <a:effectLst/>
                <a:latin typeface="-apple-system"/>
              </a:rPr>
              <a:t> A multidisciplinary team (MDT) is a group of people that have different but complementary skills who work towards a shared objective. The term refers to teams where various experiences and abilities are combined with the purpose of achieving common purposes.</a:t>
            </a:r>
            <a:endParaRPr lang="en-US" sz="3200" dirty="0"/>
          </a:p>
        </p:txBody>
      </p:sp>
      <p:pic>
        <p:nvPicPr>
          <p:cNvPr id="5122"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7636" y="5381624"/>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1855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024932" y="990600"/>
            <a:ext cx="10128738" cy="5410200"/>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b="1" dirty="0"/>
          </a:p>
          <a:p>
            <a:r>
              <a:rPr lang="en-US" b="1" dirty="0"/>
              <a:t>Vulnerable population is large and growing</a:t>
            </a:r>
          </a:p>
          <a:p>
            <a:pPr lvl="1"/>
            <a:r>
              <a:rPr lang="en-US" sz="3200" dirty="0"/>
              <a:t>By 2030, the senior population will reach 72 million (nearly 20% of population)</a:t>
            </a:r>
          </a:p>
          <a:p>
            <a:pPr lvl="1"/>
            <a:r>
              <a:rPr lang="en-US" sz="3200" dirty="0"/>
              <a:t>1/5 of all Missourians will be 65 and older</a:t>
            </a:r>
          </a:p>
          <a:p>
            <a:r>
              <a:rPr lang="en-US" b="1" dirty="0"/>
              <a:t>7.3 million older Americans already have been victimized </a:t>
            </a:r>
            <a:r>
              <a:rPr lang="en-US" dirty="0"/>
              <a:t>by financial exploitation</a:t>
            </a:r>
          </a:p>
          <a:p>
            <a:pPr lvl="1"/>
            <a:r>
              <a:rPr lang="en-US" sz="3200" dirty="0"/>
              <a:t>1 out of every 5 citizens over the age of 65 </a:t>
            </a:r>
          </a:p>
          <a:p>
            <a:pPr lvl="1"/>
            <a:r>
              <a:rPr lang="en-US" sz="3200" dirty="0"/>
              <a:t>Of all elder abuse cases reported, 30% were for financial exploitation</a:t>
            </a:r>
          </a:p>
        </p:txBody>
      </p:sp>
      <p:sp>
        <p:nvSpPr>
          <p:cNvPr id="5" name="Title 1"/>
          <p:cNvSpPr txBox="1">
            <a:spLocks/>
          </p:cNvSpPr>
          <p:nvPr/>
        </p:nvSpPr>
        <p:spPr>
          <a:xfrm>
            <a:off x="2178168" y="356754"/>
            <a:ext cx="7835661" cy="1267691"/>
          </a:xfr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Why are we doing this? </a:t>
            </a:r>
            <a:br>
              <a:rPr lang="en-US" sz="3600" b="1" dirty="0"/>
            </a:br>
            <a:r>
              <a:rPr lang="en-US" sz="3600" b="1" dirty="0"/>
              <a:t>*The Statistics*</a:t>
            </a:r>
          </a:p>
        </p:txBody>
      </p:sp>
      <p:pic>
        <p:nvPicPr>
          <p:cNvPr id="614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4273" y="5381624"/>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4164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996395" y="1385977"/>
            <a:ext cx="9847384" cy="4909739"/>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Baby boomers control more than</a:t>
            </a:r>
            <a:r>
              <a:rPr lang="en-US" b="1" dirty="0"/>
              <a:t> $13 trillion in investable assets</a:t>
            </a:r>
          </a:p>
          <a:p>
            <a:pPr lvl="1"/>
            <a:r>
              <a:rPr lang="en-US" sz="3200" dirty="0"/>
              <a:t>34% of the net worth in the U.S. is held by citizens 65 and older</a:t>
            </a:r>
          </a:p>
          <a:p>
            <a:r>
              <a:rPr lang="en-US" dirty="0"/>
              <a:t>Older Americans are </a:t>
            </a:r>
            <a:r>
              <a:rPr lang="en-US" b="1" dirty="0"/>
              <a:t>losing about $2.9 billion every year </a:t>
            </a:r>
            <a:r>
              <a:rPr lang="en-US" dirty="0"/>
              <a:t>(only represents reported cases)</a:t>
            </a:r>
          </a:p>
          <a:p>
            <a:pPr lvl="1"/>
            <a:r>
              <a:rPr lang="en-US" sz="3200" dirty="0"/>
              <a:t>Estimated that Missouri’s elderly will lose $195 million annually (avg. $11,000 per victim)</a:t>
            </a:r>
          </a:p>
          <a:p>
            <a:pPr marL="0" indent="0">
              <a:buNone/>
            </a:pPr>
            <a:r>
              <a:rPr lang="en-US" sz="1800" i="1" dirty="0"/>
              <a:t>(*Statistics obtained from Missouri Securities Division – Combatting Exploitation of the Elderly and Disabled Webinar.)</a:t>
            </a:r>
          </a:p>
          <a:p>
            <a:endParaRPr lang="en-US" dirty="0"/>
          </a:p>
        </p:txBody>
      </p:sp>
      <p:sp>
        <p:nvSpPr>
          <p:cNvPr id="5" name="Title 1"/>
          <p:cNvSpPr txBox="1">
            <a:spLocks/>
          </p:cNvSpPr>
          <p:nvPr/>
        </p:nvSpPr>
        <p:spPr>
          <a:xfrm>
            <a:off x="3532516" y="593815"/>
            <a:ext cx="5126966" cy="792162"/>
          </a:xfr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The Statistics</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3619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909187" y="1497205"/>
            <a:ext cx="8641582" cy="4481564"/>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Accurate assessment of risk </a:t>
            </a:r>
          </a:p>
          <a:p>
            <a:r>
              <a:rPr lang="en-US" dirty="0"/>
              <a:t>Greater efficiency </a:t>
            </a:r>
          </a:p>
          <a:p>
            <a:r>
              <a:rPr lang="en-US" dirty="0"/>
              <a:t>Reduced duplication </a:t>
            </a:r>
          </a:p>
          <a:p>
            <a:r>
              <a:rPr lang="en-US" dirty="0"/>
              <a:t>Enhanced quality of evidence  </a:t>
            </a:r>
          </a:p>
          <a:p>
            <a:r>
              <a:rPr lang="en-US" dirty="0"/>
              <a:t>Improved quality of services </a:t>
            </a:r>
          </a:p>
          <a:p>
            <a:r>
              <a:rPr lang="en-US" dirty="0"/>
              <a:t>Coordinated problem solving</a:t>
            </a:r>
          </a:p>
          <a:p>
            <a:r>
              <a:rPr lang="en-US" dirty="0"/>
              <a:t>Clearer understanding of resources</a:t>
            </a:r>
          </a:p>
        </p:txBody>
      </p:sp>
      <p:sp>
        <p:nvSpPr>
          <p:cNvPr id="2" name="Rectangle 1"/>
          <p:cNvSpPr/>
          <p:nvPr/>
        </p:nvSpPr>
        <p:spPr>
          <a:xfrm>
            <a:off x="1045029" y="475255"/>
            <a:ext cx="9877529" cy="646331"/>
          </a:xfrm>
          <a:prstGeom prst="rect">
            <a:avLst/>
          </a:prstGeom>
        </p:spPr>
        <p:txBody>
          <a:bodyPr wrap="square">
            <a:spAutoFit/>
          </a:bodyPr>
          <a:lstStyle/>
          <a:p>
            <a:pPr algn="ctr"/>
            <a:r>
              <a:rPr lang="en-US" sz="3600" b="1" dirty="0"/>
              <a:t>Why Use an MDT for Elderly/Disabled?</a:t>
            </a:r>
          </a:p>
        </p:txBody>
      </p:sp>
      <p:pic>
        <p:nvPicPr>
          <p:cNvPr id="7170"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686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EBFB1-7427-434D-8AEE-1E41066A2F5E}"/>
              </a:ext>
            </a:extLst>
          </p:cNvPr>
          <p:cNvSpPr>
            <a:spLocks noGrp="1"/>
          </p:cNvSpPr>
          <p:nvPr>
            <p:ph type="title"/>
          </p:nvPr>
        </p:nvSpPr>
        <p:spPr>
          <a:xfrm>
            <a:off x="3571331" y="656968"/>
            <a:ext cx="3969589" cy="886732"/>
          </a:xfrm>
        </p:spPr>
        <p:txBody>
          <a:bodyPr/>
          <a:lstStyle/>
          <a:p>
            <a:r>
              <a:rPr lang="en-MY" b="1" dirty="0"/>
              <a:t>Disclaimer</a:t>
            </a:r>
          </a:p>
        </p:txBody>
      </p:sp>
      <p:sp>
        <p:nvSpPr>
          <p:cNvPr id="23" name="TextBox 22">
            <a:extLst>
              <a:ext uri="{FF2B5EF4-FFF2-40B4-BE49-F238E27FC236}">
                <a16:creationId xmlns:a16="http://schemas.microsoft.com/office/drawing/2014/main" id="{1799C88D-DE2D-4E83-9FCA-5F513F9EEDB0}"/>
              </a:ext>
            </a:extLst>
          </p:cNvPr>
          <p:cNvSpPr txBox="1"/>
          <p:nvPr/>
        </p:nvSpPr>
        <p:spPr>
          <a:xfrm>
            <a:off x="1226634" y="2263257"/>
            <a:ext cx="9731565" cy="523220"/>
          </a:xfrm>
          <a:prstGeom prst="rect">
            <a:avLst/>
          </a:prstGeom>
          <a:noFill/>
        </p:spPr>
        <p:txBody>
          <a:bodyPr wrap="square">
            <a:spAutoFit/>
          </a:bodyPr>
          <a:lstStyle/>
          <a:p>
            <a:pPr marL="171450" indent="-171450">
              <a:buFont typeface="Arial" panose="020B0604020202020204" pitchFamily="34" charset="0"/>
              <a:buChar char="•"/>
            </a:pPr>
            <a:endParaRPr lang="en-MY" sz="2800" dirty="0">
              <a:latin typeface="Open Sans Light"/>
            </a:endParaRPr>
          </a:p>
        </p:txBody>
      </p:sp>
      <p:sp>
        <p:nvSpPr>
          <p:cNvPr id="3" name="TextBox 2"/>
          <p:cNvSpPr txBox="1"/>
          <p:nvPr/>
        </p:nvSpPr>
        <p:spPr>
          <a:xfrm>
            <a:off x="482903" y="1775225"/>
            <a:ext cx="11219025" cy="3539430"/>
          </a:xfrm>
          <a:prstGeom prst="rect">
            <a:avLst/>
          </a:prstGeom>
          <a:noFill/>
        </p:spPr>
        <p:txBody>
          <a:bodyPr wrap="square" rtlCol="0">
            <a:spAutoFit/>
          </a:bodyPr>
          <a:lstStyle/>
          <a:p>
            <a:r>
              <a:rPr lang="en-US" sz="3200" dirty="0"/>
              <a:t>"This Project is supported by the Administration for Community Living (ACL), U.S. Department of Health and Human Services (HHS) as part of a financial assistance award totaling $4,343,280.38 with 100 percent funding by ACL/HHS.  The contents are those of the author(s) and do not necessarily represent the official views of, nor an endorsement, by ACL/HHS, or the U.S. Government.”</a:t>
            </a:r>
          </a:p>
        </p:txBody>
      </p:sp>
      <p:sp>
        <p:nvSpPr>
          <p:cNvPr id="5" name="Rectangle 4">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998046" y="140181"/>
            <a:ext cx="1920305" cy="1920305"/>
          </a:xfrm>
          <a:prstGeom prst="rect">
            <a:avLst/>
          </a:prstGeom>
        </p:spPr>
      </p:pic>
    </p:spTree>
    <p:extLst>
      <p:ext uri="{BB962C8B-B14F-4D97-AF65-F5344CB8AC3E}">
        <p14:creationId xmlns:p14="http://schemas.microsoft.com/office/powerpoint/2010/main" val="677839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2371411"/>
            <a:ext cx="8830409" cy="3084844"/>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Isolation, homebound, or homeless</a:t>
            </a:r>
          </a:p>
          <a:p>
            <a:r>
              <a:rPr lang="en-US" dirty="0"/>
              <a:t>Depression or mental illness</a:t>
            </a:r>
          </a:p>
          <a:p>
            <a:r>
              <a:rPr lang="en-US" dirty="0"/>
              <a:t>Dependence on others for care</a:t>
            </a:r>
          </a:p>
          <a:p>
            <a:r>
              <a:rPr lang="en-US" dirty="0"/>
              <a:t>Confusion or forgetfulness	</a:t>
            </a:r>
          </a:p>
          <a:p>
            <a:r>
              <a:rPr lang="en-US" dirty="0"/>
              <a:t>Physical impairments</a:t>
            </a:r>
          </a:p>
        </p:txBody>
      </p:sp>
      <p:sp>
        <p:nvSpPr>
          <p:cNvPr id="5" name="Rectangle 4"/>
          <p:cNvSpPr/>
          <p:nvPr/>
        </p:nvSpPr>
        <p:spPr>
          <a:xfrm>
            <a:off x="1135464" y="570146"/>
            <a:ext cx="10249318" cy="646331"/>
          </a:xfrm>
          <a:prstGeom prst="rect">
            <a:avLst/>
          </a:prstGeom>
        </p:spPr>
        <p:txBody>
          <a:bodyPr wrap="square">
            <a:spAutoFit/>
          </a:bodyPr>
          <a:lstStyle/>
          <a:p>
            <a:pPr algn="ctr"/>
            <a:r>
              <a:rPr lang="en-US" sz="3600" b="1" dirty="0"/>
              <a:t>Victim Risk Factors for Elderly/Disabled</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345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9" y="1858944"/>
            <a:ext cx="8610600" cy="2894211"/>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Multi-Agency Team coordinated response </a:t>
            </a:r>
          </a:p>
          <a:p>
            <a:r>
              <a:rPr lang="en-US" dirty="0"/>
              <a:t>Organizing a system of investigation and prosecution </a:t>
            </a:r>
          </a:p>
          <a:p>
            <a:r>
              <a:rPr lang="en-US" dirty="0"/>
              <a:t>Least possible trauma to the victim </a:t>
            </a:r>
          </a:p>
          <a:p>
            <a:r>
              <a:rPr lang="en-US" dirty="0"/>
              <a:t>Networking between agencies improves services and prosecution outcomes</a:t>
            </a:r>
          </a:p>
        </p:txBody>
      </p:sp>
      <p:sp>
        <p:nvSpPr>
          <p:cNvPr id="5" name="Rectangle 4"/>
          <p:cNvSpPr/>
          <p:nvPr/>
        </p:nvSpPr>
        <p:spPr>
          <a:xfrm>
            <a:off x="4516079" y="621904"/>
            <a:ext cx="3159839" cy="646331"/>
          </a:xfrm>
          <a:prstGeom prst="rect">
            <a:avLst/>
          </a:prstGeom>
        </p:spPr>
        <p:txBody>
          <a:bodyPr wrap="none">
            <a:spAutoFit/>
          </a:bodyPr>
          <a:lstStyle/>
          <a:p>
            <a:r>
              <a:rPr lang="en-US" sz="3600" b="1" dirty="0"/>
              <a:t>MDT Purpose</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1677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9" y="1979524"/>
            <a:ext cx="8610600" cy="3506876"/>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Department of Health and Senior Services</a:t>
            </a:r>
          </a:p>
          <a:p>
            <a:pPr marL="457200" lvl="1" indent="0">
              <a:buNone/>
            </a:pPr>
            <a:r>
              <a:rPr lang="en-US" dirty="0"/>
              <a:t>Assigned APS Specialist(s)</a:t>
            </a:r>
          </a:p>
          <a:p>
            <a:pPr marL="457200" lvl="1" indent="0">
              <a:buNone/>
            </a:pPr>
            <a:r>
              <a:rPr lang="en-US" dirty="0"/>
              <a:t>APS Unit Supervisor </a:t>
            </a:r>
          </a:p>
          <a:p>
            <a:pPr marL="457200" lvl="1" indent="0">
              <a:buNone/>
            </a:pPr>
            <a:r>
              <a:rPr lang="en-US" dirty="0"/>
              <a:t>SIU/OSI</a:t>
            </a:r>
          </a:p>
          <a:p>
            <a:r>
              <a:rPr lang="en-US" dirty="0"/>
              <a:t>Prosecutor</a:t>
            </a:r>
          </a:p>
          <a:p>
            <a:r>
              <a:rPr lang="en-US" dirty="0"/>
              <a:t>Victim Advocate</a:t>
            </a:r>
          </a:p>
          <a:p>
            <a:r>
              <a:rPr lang="en-US" dirty="0"/>
              <a:t>Law enforcement</a:t>
            </a:r>
          </a:p>
        </p:txBody>
      </p:sp>
      <p:sp>
        <p:nvSpPr>
          <p:cNvPr id="5" name="Rectangle 4"/>
          <p:cNvSpPr/>
          <p:nvPr/>
        </p:nvSpPr>
        <p:spPr>
          <a:xfrm>
            <a:off x="3836406" y="673662"/>
            <a:ext cx="4519186" cy="646331"/>
          </a:xfrm>
          <a:prstGeom prst="rect">
            <a:avLst/>
          </a:prstGeom>
        </p:spPr>
        <p:txBody>
          <a:bodyPr wrap="none">
            <a:spAutoFit/>
          </a:bodyPr>
          <a:lstStyle/>
          <a:p>
            <a:r>
              <a:rPr lang="en-US" sz="3600" b="1" dirty="0"/>
              <a:t>MDT Core Members</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709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9" y="1551352"/>
            <a:ext cx="8837044" cy="3757248"/>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DHSS can assist with investigations</a:t>
            </a:r>
          </a:p>
          <a:p>
            <a:r>
              <a:rPr lang="en-US" dirty="0"/>
              <a:t>DHSS are aware of the numerous resources and services available</a:t>
            </a:r>
          </a:p>
          <a:p>
            <a:r>
              <a:rPr lang="en-US" dirty="0"/>
              <a:t>DHSS can help when you don’t know what else to do</a:t>
            </a:r>
          </a:p>
          <a:p>
            <a:r>
              <a:rPr lang="en-US" dirty="0"/>
              <a:t>Coordinating with DHSS has helped me serve victims better and provided more informative prosecutions</a:t>
            </a:r>
          </a:p>
          <a:p>
            <a:pPr marL="0" indent="0">
              <a:buNone/>
            </a:pPr>
            <a:endParaRPr lang="en-US" dirty="0"/>
          </a:p>
        </p:txBody>
      </p:sp>
      <p:sp>
        <p:nvSpPr>
          <p:cNvPr id="5" name="Rectangle 4"/>
          <p:cNvSpPr/>
          <p:nvPr/>
        </p:nvSpPr>
        <p:spPr>
          <a:xfrm>
            <a:off x="3616203" y="699541"/>
            <a:ext cx="4724370" cy="646331"/>
          </a:xfrm>
          <a:prstGeom prst="rect">
            <a:avLst/>
          </a:prstGeom>
        </p:spPr>
        <p:txBody>
          <a:bodyPr wrap="none">
            <a:spAutoFit/>
          </a:bodyPr>
          <a:lstStyle/>
          <a:p>
            <a:r>
              <a:rPr lang="en-US" sz="3600" b="1" dirty="0"/>
              <a:t>What I Have Learned</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23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326382" y="1551351"/>
            <a:ext cx="9897627" cy="4607108"/>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Financial concerns   </a:t>
            </a:r>
          </a:p>
          <a:p>
            <a:pPr marL="0" indent="0">
              <a:buNone/>
            </a:pPr>
            <a:r>
              <a:rPr lang="en-US" i="1" dirty="0"/>
              <a:t>Example:</a:t>
            </a:r>
            <a:r>
              <a:rPr lang="en-US" dirty="0"/>
              <a:t> </a:t>
            </a:r>
            <a:r>
              <a:rPr lang="en-US" i="1" dirty="0"/>
              <a:t>Elderly victim called concerning nursing home charging $7,000 a month</a:t>
            </a:r>
            <a:endParaRPr lang="en-US" dirty="0"/>
          </a:p>
          <a:p>
            <a:r>
              <a:rPr lang="en-US" b="1" dirty="0"/>
              <a:t>Wellness check</a:t>
            </a:r>
            <a:r>
              <a:rPr lang="en-US" dirty="0"/>
              <a:t>  </a:t>
            </a:r>
          </a:p>
          <a:p>
            <a:pPr marL="0" indent="0">
              <a:buNone/>
            </a:pPr>
            <a:r>
              <a:rPr lang="en-US" i="1" dirty="0"/>
              <a:t>Example:</a:t>
            </a:r>
            <a:r>
              <a:rPr lang="en-US" dirty="0"/>
              <a:t> </a:t>
            </a:r>
            <a:r>
              <a:rPr lang="en-US" i="1" dirty="0"/>
              <a:t>Victim called wanting charges dropped against her husband because she was in need of food, medicine and bathing  </a:t>
            </a:r>
            <a:endParaRPr lang="en-US" dirty="0"/>
          </a:p>
          <a:p>
            <a:r>
              <a:rPr lang="en-US" b="1" dirty="0"/>
              <a:t>Living condition</a:t>
            </a:r>
            <a:endParaRPr lang="en-US" dirty="0"/>
          </a:p>
          <a:p>
            <a:pPr marL="0" indent="0">
              <a:buNone/>
            </a:pPr>
            <a:r>
              <a:rPr lang="en-US" i="1" dirty="0"/>
              <a:t>Example:</a:t>
            </a:r>
            <a:r>
              <a:rPr lang="en-US" dirty="0"/>
              <a:t> </a:t>
            </a:r>
            <a:r>
              <a:rPr lang="en-US" i="1" dirty="0"/>
              <a:t>Check of living conditions on a pending neglect case</a:t>
            </a:r>
            <a:endParaRPr lang="en-US" dirty="0"/>
          </a:p>
        </p:txBody>
      </p:sp>
      <p:sp>
        <p:nvSpPr>
          <p:cNvPr id="5" name="Rectangle 4"/>
          <p:cNvSpPr/>
          <p:nvPr/>
        </p:nvSpPr>
        <p:spPr>
          <a:xfrm>
            <a:off x="3436667" y="699541"/>
            <a:ext cx="5545108" cy="646331"/>
          </a:xfrm>
          <a:prstGeom prst="rect">
            <a:avLst/>
          </a:prstGeom>
        </p:spPr>
        <p:txBody>
          <a:bodyPr wrap="none">
            <a:spAutoFit/>
          </a:bodyPr>
          <a:lstStyle/>
          <a:p>
            <a:r>
              <a:rPr lang="en-US" sz="3600" b="1" dirty="0"/>
              <a:t>How the MDT Helped Me</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9858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9" y="1551350"/>
            <a:ext cx="8837044" cy="4909739"/>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Confused victim</a:t>
            </a:r>
            <a:r>
              <a:rPr lang="en-US" dirty="0"/>
              <a:t> </a:t>
            </a:r>
          </a:p>
          <a:p>
            <a:pPr marL="0" indent="0">
              <a:buNone/>
            </a:pPr>
            <a:r>
              <a:rPr lang="en-US" i="1" dirty="0"/>
              <a:t>Example: Caller seemed very confused about a civil matter and who to contact</a:t>
            </a:r>
            <a:endParaRPr lang="en-US" dirty="0"/>
          </a:p>
          <a:p>
            <a:r>
              <a:rPr lang="en-US" b="1" dirty="0"/>
              <a:t>Safety concerns</a:t>
            </a:r>
            <a:r>
              <a:rPr lang="en-US" dirty="0"/>
              <a:t> </a:t>
            </a:r>
          </a:p>
          <a:p>
            <a:pPr marL="0" indent="0">
              <a:buNone/>
            </a:pPr>
            <a:r>
              <a:rPr lang="en-US" i="1" dirty="0"/>
              <a:t>Example:  Defendant getting out of prison with mental health issues and was returning to elderly parent’s home</a:t>
            </a:r>
            <a:r>
              <a:rPr lang="en-US" dirty="0"/>
              <a:t> </a:t>
            </a:r>
          </a:p>
          <a:p>
            <a:r>
              <a:rPr lang="en-US" b="1" dirty="0"/>
              <a:t>Mental Health Check and Reporting</a:t>
            </a:r>
            <a:endParaRPr lang="en-US" dirty="0"/>
          </a:p>
          <a:p>
            <a:pPr marL="0" indent="0">
              <a:buNone/>
            </a:pPr>
            <a:r>
              <a:rPr lang="en-US" i="1" dirty="0"/>
              <a:t>Example:  Documenting mental health issues of suspect’s continued involvement with law enforcement for guardianship purposes</a:t>
            </a:r>
            <a:endParaRPr lang="en-US" dirty="0"/>
          </a:p>
          <a:p>
            <a:pPr marL="0" indent="0">
              <a:buNone/>
            </a:pPr>
            <a:endParaRPr lang="en-US" dirty="0"/>
          </a:p>
          <a:p>
            <a:endParaRPr lang="en-US" dirty="0"/>
          </a:p>
        </p:txBody>
      </p:sp>
      <p:sp>
        <p:nvSpPr>
          <p:cNvPr id="5" name="Rectangle 4"/>
          <p:cNvSpPr/>
          <p:nvPr/>
        </p:nvSpPr>
        <p:spPr>
          <a:xfrm>
            <a:off x="3436667" y="699541"/>
            <a:ext cx="5545108" cy="646331"/>
          </a:xfrm>
          <a:prstGeom prst="rect">
            <a:avLst/>
          </a:prstGeom>
        </p:spPr>
        <p:txBody>
          <a:bodyPr wrap="none">
            <a:spAutoFit/>
          </a:bodyPr>
          <a:lstStyle/>
          <a:p>
            <a:r>
              <a:rPr lang="en-US" sz="3600" b="1" dirty="0"/>
              <a:t>How the MDT Helped Me</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32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934497" y="1551352"/>
            <a:ext cx="10253963" cy="4889642"/>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To process cases much like cases involving children</a:t>
            </a:r>
          </a:p>
          <a:p>
            <a:pPr lvl="0"/>
            <a:r>
              <a:rPr lang="en-US" dirty="0"/>
              <a:t>For law enforcement, to get video statements of the elderly/disabled victims or to utilize a Child Advocacy Center</a:t>
            </a:r>
          </a:p>
          <a:p>
            <a:pPr lvl="0"/>
            <a:r>
              <a:rPr lang="en-US" dirty="0"/>
              <a:t>To have video depositions regularly to preserve the testimony of the elderly victims.</a:t>
            </a:r>
          </a:p>
          <a:p>
            <a:pPr lvl="0"/>
            <a:r>
              <a:rPr lang="en-US" dirty="0"/>
              <a:t>To work together as a team to resolve issues or concerns as they arise</a:t>
            </a:r>
          </a:p>
          <a:p>
            <a:pPr lvl="0"/>
            <a:r>
              <a:rPr lang="en-US" dirty="0"/>
              <a:t>To be informed of the resources available</a:t>
            </a:r>
          </a:p>
          <a:p>
            <a:pPr lvl="0"/>
            <a:r>
              <a:rPr lang="en-US" dirty="0"/>
              <a:t>To get to know your team members</a:t>
            </a:r>
          </a:p>
        </p:txBody>
      </p:sp>
      <p:sp>
        <p:nvSpPr>
          <p:cNvPr id="5" name="Rectangle 4"/>
          <p:cNvSpPr/>
          <p:nvPr/>
        </p:nvSpPr>
        <p:spPr>
          <a:xfrm>
            <a:off x="4840847" y="759926"/>
            <a:ext cx="2510303" cy="646331"/>
          </a:xfrm>
          <a:prstGeom prst="rect">
            <a:avLst/>
          </a:prstGeom>
        </p:spPr>
        <p:txBody>
          <a:bodyPr wrap="none">
            <a:spAutoFit/>
          </a:bodyPr>
          <a:lstStyle/>
          <a:p>
            <a:r>
              <a:rPr lang="en-US" sz="3600" b="1" dirty="0"/>
              <a:t>The Vision</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4381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1551351"/>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Set up a meeting with your potential team, your local DHSS providers, prosecutors and advocates.</a:t>
            </a:r>
          </a:p>
          <a:p>
            <a:r>
              <a:rPr lang="en-US" dirty="0"/>
              <a:t>Contact DHSS for training opportunities for your team.</a:t>
            </a:r>
          </a:p>
          <a:p>
            <a:r>
              <a:rPr lang="en-US" dirty="0"/>
              <a:t>Start tracking cases for over age 60 and disabled victims</a:t>
            </a:r>
          </a:p>
          <a:p>
            <a:r>
              <a:rPr lang="en-US" dirty="0"/>
              <a:t>Learn all the resources available</a:t>
            </a:r>
          </a:p>
          <a:p>
            <a:r>
              <a:rPr lang="en-US" dirty="0"/>
              <a:t>Reach out to the MDT coordinator</a:t>
            </a:r>
          </a:p>
        </p:txBody>
      </p:sp>
      <p:sp>
        <p:nvSpPr>
          <p:cNvPr id="5" name="Rectangle 4"/>
          <p:cNvSpPr/>
          <p:nvPr/>
        </p:nvSpPr>
        <p:spPr>
          <a:xfrm>
            <a:off x="3746638" y="742673"/>
            <a:ext cx="4698722" cy="646331"/>
          </a:xfrm>
          <a:prstGeom prst="rect">
            <a:avLst/>
          </a:prstGeom>
        </p:spPr>
        <p:txBody>
          <a:bodyPr wrap="none">
            <a:spAutoFit/>
          </a:bodyPr>
          <a:lstStyle/>
          <a:p>
            <a:r>
              <a:rPr lang="en-US" sz="3600" b="1" dirty="0"/>
              <a:t>What Can I Do Now?</a:t>
            </a:r>
          </a:p>
        </p:txBody>
      </p:sp>
      <p:pic>
        <p:nvPicPr>
          <p:cNvPr id="6" name="Picture 1" descr="image00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2449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1551351"/>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dirty="0"/>
              <a:t>Crystal Cox</a:t>
            </a:r>
          </a:p>
          <a:p>
            <a:pPr marL="0" indent="0" algn="ctr">
              <a:buNone/>
            </a:pPr>
            <a:r>
              <a:rPr lang="en-US" sz="4000" dirty="0"/>
              <a:t>Phelps County Prosecutor’s Office</a:t>
            </a:r>
          </a:p>
          <a:p>
            <a:pPr marL="0" indent="0" algn="ctr">
              <a:buNone/>
            </a:pPr>
            <a:endParaRPr lang="en-US" sz="4000" dirty="0"/>
          </a:p>
          <a:p>
            <a:pPr marL="0" indent="0" algn="ctr">
              <a:buNone/>
            </a:pPr>
            <a:r>
              <a:rPr lang="en-US" sz="4000" dirty="0">
                <a:hlinkClick r:id="rId2"/>
              </a:rPr>
              <a:t>Crystal.cox@prosecutors.mo.gov</a:t>
            </a:r>
            <a:endParaRPr lang="en-US" sz="4000" dirty="0"/>
          </a:p>
          <a:p>
            <a:pPr marL="0" indent="0" algn="ctr">
              <a:buNone/>
            </a:pPr>
            <a:r>
              <a:rPr lang="en-US" sz="4000" dirty="0"/>
              <a:t>573-458-6165</a:t>
            </a:r>
          </a:p>
        </p:txBody>
      </p:sp>
      <p:pic>
        <p:nvPicPr>
          <p:cNvPr id="5" name="Picture 1" descr="image001"/>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642209" y="5379456"/>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042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825868" y="2081720"/>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Goals:</a:t>
            </a:r>
          </a:p>
          <a:p>
            <a:pPr lvl="1"/>
            <a:r>
              <a:rPr lang="en-US" dirty="0"/>
              <a:t>Increase occurrences of Elder/Disabled Abuse MDTs in Missouri</a:t>
            </a:r>
          </a:p>
          <a:p>
            <a:pPr lvl="1"/>
            <a:r>
              <a:rPr lang="en-US" dirty="0"/>
              <a:t>Increase stakeholder awareness of MDTs as a best practice in responding to Adult Abuse, Neglect, &amp; Exploitation</a:t>
            </a:r>
          </a:p>
          <a:p>
            <a:pPr lvl="1"/>
            <a:r>
              <a:rPr lang="en-US" dirty="0"/>
              <a:t>Compile MDT resources</a:t>
            </a:r>
          </a:p>
        </p:txBody>
      </p:sp>
      <p:sp>
        <p:nvSpPr>
          <p:cNvPr id="5" name="Rectangle 4"/>
          <p:cNvSpPr/>
          <p:nvPr/>
        </p:nvSpPr>
        <p:spPr>
          <a:xfrm>
            <a:off x="2152195" y="492520"/>
            <a:ext cx="7887608" cy="1200329"/>
          </a:xfrm>
          <a:prstGeom prst="rect">
            <a:avLst/>
          </a:prstGeom>
        </p:spPr>
        <p:txBody>
          <a:bodyPr wrap="none">
            <a:spAutoFit/>
          </a:bodyPr>
          <a:lstStyle/>
          <a:p>
            <a:r>
              <a:rPr lang="en-US" sz="3600" b="1" dirty="0"/>
              <a:t>Missouri Adult Protective Services’</a:t>
            </a:r>
          </a:p>
          <a:p>
            <a:pPr algn="ctr"/>
            <a:r>
              <a:rPr lang="en-US" sz="3600" b="1" dirty="0"/>
              <a:t>MDT Expansion Project</a:t>
            </a:r>
          </a:p>
        </p:txBody>
      </p:sp>
      <p:pic>
        <p:nvPicPr>
          <p:cNvPr id="7" name="Picture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28306" y="4623369"/>
            <a:ext cx="1920305" cy="1920305"/>
          </a:xfrm>
          <a:prstGeom prst="rect">
            <a:avLst/>
          </a:prstGeom>
        </p:spPr>
      </p:pic>
    </p:spTree>
    <p:extLst>
      <p:ext uri="{BB962C8B-B14F-4D97-AF65-F5344CB8AC3E}">
        <p14:creationId xmlns:p14="http://schemas.microsoft.com/office/powerpoint/2010/main" val="219227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A95E6-68CB-4DD6-9E75-CCFEFB42B719}"/>
              </a:ext>
            </a:extLst>
          </p:cNvPr>
          <p:cNvSpPr>
            <a:spLocks noGrp="1"/>
          </p:cNvSpPr>
          <p:nvPr>
            <p:ph type="title"/>
          </p:nvPr>
        </p:nvSpPr>
        <p:spPr>
          <a:xfrm>
            <a:off x="3688511" y="659492"/>
            <a:ext cx="4004093" cy="886732"/>
          </a:xfrm>
        </p:spPr>
        <p:txBody>
          <a:bodyPr/>
          <a:lstStyle/>
          <a:p>
            <a:r>
              <a:rPr lang="en-US" b="1" dirty="0"/>
              <a:t>Session Goals</a:t>
            </a:r>
          </a:p>
        </p:txBody>
      </p:sp>
      <p:cxnSp>
        <p:nvCxnSpPr>
          <p:cNvPr id="4" name="Straight Connector 3">
            <a:extLst>
              <a:ext uri="{FF2B5EF4-FFF2-40B4-BE49-F238E27FC236}">
                <a16:creationId xmlns:a16="http://schemas.microsoft.com/office/drawing/2014/main" id="{F6CF88BE-616C-4194-9493-E593F8D7ECF4}"/>
              </a:ext>
            </a:extLst>
          </p:cNvPr>
          <p:cNvCxnSpPr>
            <a:cxnSpLocks/>
            <a:stCxn id="23" idx="4"/>
          </p:cNvCxnSpPr>
          <p:nvPr/>
        </p:nvCxnSpPr>
        <p:spPr>
          <a:xfrm>
            <a:off x="1871093" y="2001309"/>
            <a:ext cx="1212" cy="4856691"/>
          </a:xfrm>
          <a:prstGeom prst="line">
            <a:avLst/>
          </a:prstGeom>
          <a:ln w="12700">
            <a:gradFill>
              <a:gsLst>
                <a:gs pos="1000">
                  <a:schemeClr val="tx1">
                    <a:lumMod val="10000"/>
                    <a:lumOff val="90000"/>
                    <a:alpha val="0"/>
                  </a:schemeClr>
                </a:gs>
                <a:gs pos="100000">
                  <a:schemeClr val="tx1">
                    <a:lumMod val="10000"/>
                    <a:lumOff val="9000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B17EE13-B97A-4610-A649-A1BAF1520A32}"/>
              </a:ext>
            </a:extLst>
          </p:cNvPr>
          <p:cNvSpPr txBox="1"/>
          <p:nvPr/>
        </p:nvSpPr>
        <p:spPr>
          <a:xfrm>
            <a:off x="2322870" y="1680263"/>
            <a:ext cx="7701029" cy="830997"/>
          </a:xfrm>
          <a:prstGeom prst="rect">
            <a:avLst/>
          </a:prstGeom>
          <a:noFill/>
        </p:spPr>
        <p:txBody>
          <a:bodyPr wrap="square">
            <a:spAutoFit/>
          </a:bodyPr>
          <a:lstStyle/>
          <a:p>
            <a:r>
              <a:rPr lang="en-MY" sz="2400" b="1" dirty="0">
                <a:ea typeface="Open Sans SemiBold" panose="020B0706030804020204" pitchFamily="34" charset="0"/>
                <a:cs typeface="Open Sans SemiBold" panose="020B0706030804020204" pitchFamily="34" charset="0"/>
              </a:rPr>
              <a:t>What is an Elder/Disabled Abuse Multidisciplinary Team (MDT)</a:t>
            </a:r>
          </a:p>
        </p:txBody>
      </p:sp>
      <p:sp>
        <p:nvSpPr>
          <p:cNvPr id="7" name="Oval 6">
            <a:extLst>
              <a:ext uri="{FF2B5EF4-FFF2-40B4-BE49-F238E27FC236}">
                <a16:creationId xmlns:a16="http://schemas.microsoft.com/office/drawing/2014/main" id="{E86B15CD-8574-4B0F-9E34-D901A7B02BE3}"/>
              </a:ext>
            </a:extLst>
          </p:cNvPr>
          <p:cNvSpPr/>
          <p:nvPr/>
        </p:nvSpPr>
        <p:spPr>
          <a:xfrm flipH="1">
            <a:off x="1781093" y="2776369"/>
            <a:ext cx="180000" cy="180000"/>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400"/>
          </a:p>
        </p:txBody>
      </p:sp>
      <p:sp>
        <p:nvSpPr>
          <p:cNvPr id="8" name="TextBox 7">
            <a:extLst>
              <a:ext uri="{FF2B5EF4-FFF2-40B4-BE49-F238E27FC236}">
                <a16:creationId xmlns:a16="http://schemas.microsoft.com/office/drawing/2014/main" id="{2F6DBC14-8820-4570-B1CA-878508494082}"/>
              </a:ext>
            </a:extLst>
          </p:cNvPr>
          <p:cNvSpPr txBox="1"/>
          <p:nvPr/>
        </p:nvSpPr>
        <p:spPr>
          <a:xfrm>
            <a:off x="2322870" y="2637178"/>
            <a:ext cx="6687257" cy="461665"/>
          </a:xfrm>
          <a:prstGeom prst="rect">
            <a:avLst/>
          </a:prstGeom>
          <a:noFill/>
        </p:spPr>
        <p:txBody>
          <a:bodyPr wrap="square">
            <a:spAutoFit/>
          </a:bodyPr>
          <a:lstStyle/>
          <a:p>
            <a:r>
              <a:rPr lang="en-MY" sz="2400" b="1" dirty="0">
                <a:ea typeface="Open Sans SemiBold" panose="020B0706030804020204" pitchFamily="34" charset="0"/>
                <a:cs typeface="Open Sans SemiBold" panose="020B0706030804020204" pitchFamily="34" charset="0"/>
              </a:rPr>
              <a:t>Phelps County MDT Pilot Project </a:t>
            </a:r>
          </a:p>
        </p:txBody>
      </p:sp>
      <p:sp>
        <p:nvSpPr>
          <p:cNvPr id="10" name="Oval 9">
            <a:extLst>
              <a:ext uri="{FF2B5EF4-FFF2-40B4-BE49-F238E27FC236}">
                <a16:creationId xmlns:a16="http://schemas.microsoft.com/office/drawing/2014/main" id="{21DF7632-05CF-4550-9D78-D4A89370570C}"/>
              </a:ext>
            </a:extLst>
          </p:cNvPr>
          <p:cNvSpPr/>
          <p:nvPr/>
        </p:nvSpPr>
        <p:spPr>
          <a:xfrm>
            <a:off x="1781093" y="3558904"/>
            <a:ext cx="180000" cy="180000"/>
          </a:xfrm>
          <a:prstGeom prst="ellipse">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400"/>
          </a:p>
        </p:txBody>
      </p:sp>
      <p:sp>
        <p:nvSpPr>
          <p:cNvPr id="11" name="TextBox 10">
            <a:extLst>
              <a:ext uri="{FF2B5EF4-FFF2-40B4-BE49-F238E27FC236}">
                <a16:creationId xmlns:a16="http://schemas.microsoft.com/office/drawing/2014/main" id="{06E053A9-4529-4CB0-BB35-3AC40BBF7944}"/>
              </a:ext>
            </a:extLst>
          </p:cNvPr>
          <p:cNvSpPr txBox="1"/>
          <p:nvPr/>
        </p:nvSpPr>
        <p:spPr>
          <a:xfrm>
            <a:off x="2322870" y="3421568"/>
            <a:ext cx="6687257" cy="461665"/>
          </a:xfrm>
          <a:prstGeom prst="rect">
            <a:avLst/>
          </a:prstGeom>
          <a:noFill/>
        </p:spPr>
        <p:txBody>
          <a:bodyPr wrap="square">
            <a:spAutoFit/>
          </a:bodyPr>
          <a:lstStyle/>
          <a:p>
            <a:r>
              <a:rPr lang="en-MY" sz="2400" b="1" dirty="0">
                <a:ea typeface="Open Sans SemiBold" panose="020B0706030804020204" pitchFamily="34" charset="0"/>
                <a:cs typeface="Open Sans SemiBold" panose="020B0706030804020204" pitchFamily="34" charset="0"/>
              </a:rPr>
              <a:t>Victim Advocate’s Experience &amp; Perspective</a:t>
            </a:r>
          </a:p>
        </p:txBody>
      </p:sp>
      <p:sp>
        <p:nvSpPr>
          <p:cNvPr id="13" name="Oval 12">
            <a:extLst>
              <a:ext uri="{FF2B5EF4-FFF2-40B4-BE49-F238E27FC236}">
                <a16:creationId xmlns:a16="http://schemas.microsoft.com/office/drawing/2014/main" id="{5B9AC03E-D264-4A18-A333-F34C675A1442}"/>
              </a:ext>
            </a:extLst>
          </p:cNvPr>
          <p:cNvSpPr/>
          <p:nvPr/>
        </p:nvSpPr>
        <p:spPr>
          <a:xfrm>
            <a:off x="1781093" y="4338889"/>
            <a:ext cx="180000" cy="180000"/>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400"/>
          </a:p>
        </p:txBody>
      </p:sp>
      <p:sp>
        <p:nvSpPr>
          <p:cNvPr id="14" name="TextBox 13">
            <a:extLst>
              <a:ext uri="{FF2B5EF4-FFF2-40B4-BE49-F238E27FC236}">
                <a16:creationId xmlns:a16="http://schemas.microsoft.com/office/drawing/2014/main" id="{3C6EF69A-2D35-4FAC-AE39-10E97182A5BE}"/>
              </a:ext>
            </a:extLst>
          </p:cNvPr>
          <p:cNvSpPr txBox="1"/>
          <p:nvPr/>
        </p:nvSpPr>
        <p:spPr>
          <a:xfrm>
            <a:off x="2335974" y="4205958"/>
            <a:ext cx="7394627" cy="830997"/>
          </a:xfrm>
          <a:prstGeom prst="rect">
            <a:avLst/>
          </a:prstGeom>
          <a:noFill/>
        </p:spPr>
        <p:txBody>
          <a:bodyPr wrap="square">
            <a:spAutoFit/>
          </a:bodyPr>
          <a:lstStyle/>
          <a:p>
            <a:r>
              <a:rPr lang="en-MY" sz="2400" b="1" dirty="0">
                <a:ea typeface="Open Sans SemiBold" panose="020B0706030804020204" pitchFamily="34" charset="0"/>
                <a:cs typeface="Open Sans SemiBold" panose="020B0706030804020204" pitchFamily="34" charset="0"/>
              </a:rPr>
              <a:t>Missouri Adult Protective Services’ MDT Expansion Project</a:t>
            </a:r>
          </a:p>
        </p:txBody>
      </p:sp>
      <p:sp>
        <p:nvSpPr>
          <p:cNvPr id="23" name="Oval 22">
            <a:extLst>
              <a:ext uri="{FF2B5EF4-FFF2-40B4-BE49-F238E27FC236}">
                <a16:creationId xmlns:a16="http://schemas.microsoft.com/office/drawing/2014/main" id="{84A71E60-873C-49C5-8023-593A35E0050C}"/>
              </a:ext>
            </a:extLst>
          </p:cNvPr>
          <p:cNvSpPr/>
          <p:nvPr/>
        </p:nvSpPr>
        <p:spPr>
          <a:xfrm flipH="1">
            <a:off x="1781093" y="1821309"/>
            <a:ext cx="180000" cy="180000"/>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400" dirty="0"/>
          </a:p>
        </p:txBody>
      </p:sp>
      <p:sp>
        <p:nvSpPr>
          <p:cNvPr id="24" name="Rectangle 2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pic>
        <p:nvPicPr>
          <p:cNvPr id="16" name="Picture 1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28306" y="4623369"/>
            <a:ext cx="1920305" cy="1920305"/>
          </a:xfrm>
          <a:prstGeom prst="rect">
            <a:avLst/>
          </a:prstGeom>
        </p:spPr>
      </p:pic>
    </p:spTree>
    <p:extLst>
      <p:ext uri="{BB962C8B-B14F-4D97-AF65-F5344CB8AC3E}">
        <p14:creationId xmlns:p14="http://schemas.microsoft.com/office/powerpoint/2010/main" val="2331565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825868" y="2081720"/>
            <a:ext cx="9783036"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Analyze the current usage of MDTs in Missouri &amp; track progress of MDT expansion efforts</a:t>
            </a:r>
          </a:p>
          <a:p>
            <a:r>
              <a:rPr lang="en-US" dirty="0"/>
              <a:t>Research MDT best practices and protocols in other states</a:t>
            </a:r>
          </a:p>
          <a:p>
            <a:r>
              <a:rPr lang="en-US" dirty="0"/>
              <a:t>Examine other statewide multi-disciplinary efforts such as Child Abuse MDTs and Crisis Intervention Team</a:t>
            </a:r>
          </a:p>
          <a:p>
            <a:r>
              <a:rPr lang="en-US" dirty="0"/>
              <a:t>Compile MDT resources</a:t>
            </a:r>
          </a:p>
          <a:p>
            <a:pPr lvl="1"/>
            <a:r>
              <a:rPr lang="en-US" dirty="0"/>
              <a:t>Identify training resources related to implementing/setting up MDTs as well as ongoing training for MDT members.</a:t>
            </a:r>
          </a:p>
          <a:p>
            <a:pPr lvl="1"/>
            <a:r>
              <a:rPr lang="en-US" dirty="0"/>
              <a:t>Develop a publicly accessible webpage to compile and organize tools and resources for implementing and sustaining operations</a:t>
            </a:r>
          </a:p>
          <a:p>
            <a:endParaRPr lang="en-US" dirty="0"/>
          </a:p>
          <a:p>
            <a:endParaRPr lang="en-US" dirty="0"/>
          </a:p>
          <a:p>
            <a:endParaRPr lang="en-US" dirty="0"/>
          </a:p>
        </p:txBody>
      </p:sp>
      <p:sp>
        <p:nvSpPr>
          <p:cNvPr id="5" name="Rectangle 4"/>
          <p:cNvSpPr/>
          <p:nvPr/>
        </p:nvSpPr>
        <p:spPr>
          <a:xfrm>
            <a:off x="2152195" y="492520"/>
            <a:ext cx="7887608" cy="1200329"/>
          </a:xfrm>
          <a:prstGeom prst="rect">
            <a:avLst/>
          </a:prstGeom>
        </p:spPr>
        <p:txBody>
          <a:bodyPr wrap="none">
            <a:spAutoFit/>
          </a:bodyPr>
          <a:lstStyle/>
          <a:p>
            <a:r>
              <a:rPr lang="en-US" sz="3600" b="1" dirty="0"/>
              <a:t>Missouri Adult Protective Services’</a:t>
            </a:r>
          </a:p>
          <a:p>
            <a:pPr algn="ctr"/>
            <a:r>
              <a:rPr lang="en-US" sz="3600" b="1" dirty="0"/>
              <a:t>MDT Expansion Project</a:t>
            </a:r>
          </a:p>
        </p:txBody>
      </p:sp>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161415"/>
            <a:ext cx="1920305" cy="1920305"/>
          </a:xfrm>
          <a:prstGeom prst="rect">
            <a:avLst/>
          </a:prstGeom>
        </p:spPr>
      </p:pic>
    </p:spTree>
    <p:extLst>
      <p:ext uri="{BB962C8B-B14F-4D97-AF65-F5344CB8AC3E}">
        <p14:creationId xmlns:p14="http://schemas.microsoft.com/office/powerpoint/2010/main" val="974097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825868" y="2081720"/>
            <a:ext cx="10021575"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Identify barriers to expanding MDTs</a:t>
            </a:r>
          </a:p>
          <a:p>
            <a:r>
              <a:rPr lang="en-US" dirty="0"/>
              <a:t>Research funding opportunities to sustain MDTs</a:t>
            </a:r>
          </a:p>
          <a:p>
            <a:r>
              <a:rPr lang="en-US" dirty="0"/>
              <a:t>Engage with stakeholders to promote involvement in local MDTs (Prosecutors, Law Enforcement, resource providers, and others) and solicit feedback</a:t>
            </a:r>
          </a:p>
          <a:p>
            <a:r>
              <a:rPr lang="en-US" dirty="0"/>
              <a:t>Make recommendations for future processes, resources, staffing support, etc. for APS staff to continue efforts after conclusion of project.</a:t>
            </a:r>
          </a:p>
          <a:p>
            <a:endParaRPr lang="en-US" dirty="0"/>
          </a:p>
          <a:p>
            <a:endParaRPr lang="en-US" dirty="0"/>
          </a:p>
          <a:p>
            <a:endParaRPr lang="en-US" dirty="0"/>
          </a:p>
          <a:p>
            <a:endParaRPr lang="en-US" dirty="0"/>
          </a:p>
        </p:txBody>
      </p:sp>
      <p:sp>
        <p:nvSpPr>
          <p:cNvPr id="5" name="Rectangle 4"/>
          <p:cNvSpPr/>
          <p:nvPr/>
        </p:nvSpPr>
        <p:spPr>
          <a:xfrm>
            <a:off x="2152195" y="492520"/>
            <a:ext cx="7887608" cy="1200329"/>
          </a:xfrm>
          <a:prstGeom prst="rect">
            <a:avLst/>
          </a:prstGeom>
        </p:spPr>
        <p:txBody>
          <a:bodyPr wrap="none">
            <a:spAutoFit/>
          </a:bodyPr>
          <a:lstStyle/>
          <a:p>
            <a:r>
              <a:rPr lang="en-US" sz="3600" b="1" dirty="0"/>
              <a:t>Missouri Adult Protective Services’</a:t>
            </a:r>
          </a:p>
          <a:p>
            <a:pPr algn="ctr"/>
            <a:r>
              <a:rPr lang="en-US" sz="3600" b="1" dirty="0"/>
              <a:t>MDT Expansion Project</a:t>
            </a:r>
          </a:p>
        </p:txBody>
      </p:sp>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161415"/>
            <a:ext cx="1920305" cy="1920305"/>
          </a:xfrm>
          <a:prstGeom prst="rect">
            <a:avLst/>
          </a:prstGeom>
        </p:spPr>
      </p:pic>
    </p:spTree>
    <p:extLst>
      <p:ext uri="{BB962C8B-B14F-4D97-AF65-F5344CB8AC3E}">
        <p14:creationId xmlns:p14="http://schemas.microsoft.com/office/powerpoint/2010/main" val="1496160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5" name="Rectangle 4"/>
          <p:cNvSpPr/>
          <p:nvPr/>
        </p:nvSpPr>
        <p:spPr>
          <a:xfrm>
            <a:off x="2152195" y="492520"/>
            <a:ext cx="7887608" cy="1200329"/>
          </a:xfrm>
          <a:prstGeom prst="rect">
            <a:avLst/>
          </a:prstGeom>
        </p:spPr>
        <p:txBody>
          <a:bodyPr wrap="none">
            <a:spAutoFit/>
          </a:bodyPr>
          <a:lstStyle/>
          <a:p>
            <a:r>
              <a:rPr lang="en-US" sz="3600" b="1" dirty="0"/>
              <a:t>Missouri Adult Protective Services’</a:t>
            </a:r>
          </a:p>
          <a:p>
            <a:pPr algn="ctr"/>
            <a:r>
              <a:rPr lang="en-US" sz="3600" b="1" dirty="0"/>
              <a:t>MDT Expansion Project</a:t>
            </a:r>
          </a:p>
        </p:txBody>
      </p:sp>
      <p:sp>
        <p:nvSpPr>
          <p:cNvPr id="9" name="Content Placeholder 2"/>
          <p:cNvSpPr txBox="1">
            <a:spLocks/>
          </p:cNvSpPr>
          <p:nvPr/>
        </p:nvSpPr>
        <p:spPr>
          <a:xfrm>
            <a:off x="332296" y="2793714"/>
            <a:ext cx="3249039" cy="2393191"/>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Gauging Interest in MDTs</a:t>
            </a:r>
          </a:p>
          <a:p>
            <a:pPr marL="0" indent="0" algn="ctr">
              <a:buNone/>
            </a:pPr>
            <a:r>
              <a:rPr lang="en-US" sz="2400" dirty="0"/>
              <a:t>MDT Coordinator attempted contact with all 114 Counties &amp; St. Louis City</a:t>
            </a:r>
          </a:p>
        </p:txBody>
      </p:sp>
      <p:pic>
        <p:nvPicPr>
          <p:cNvPr id="10" name="Picture 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151" y="164592"/>
            <a:ext cx="1920305" cy="1920305"/>
          </a:xfrm>
          <a:prstGeom prst="rect">
            <a:avLst/>
          </a:prstGeom>
        </p:spPr>
      </p:pic>
      <p:graphicFrame>
        <p:nvGraphicFramePr>
          <p:cNvPr id="8" name="Chart 7">
            <a:extLst>
              <a:ext uri="{FF2B5EF4-FFF2-40B4-BE49-F238E27FC236}">
                <a16:creationId xmlns:a16="http://schemas.microsoft.com/office/drawing/2014/main" id="{BC163F1F-FF12-0F05-80D9-26760AB6DAEF}"/>
              </a:ext>
            </a:extLst>
          </p:cNvPr>
          <p:cNvGraphicFramePr>
            <a:graphicFrameLocks/>
          </p:cNvGraphicFramePr>
          <p:nvPr>
            <p:extLst>
              <p:ext uri="{D42A27DB-BD31-4B8C-83A1-F6EECF244321}">
                <p14:modId xmlns:p14="http://schemas.microsoft.com/office/powerpoint/2010/main" val="2044687004"/>
              </p:ext>
            </p:extLst>
          </p:nvPr>
        </p:nvGraphicFramePr>
        <p:xfrm>
          <a:off x="4267201" y="2057400"/>
          <a:ext cx="7686260" cy="44862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7497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1551351"/>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US Department of Justice: Elder Justice Initiative</a:t>
            </a:r>
          </a:p>
          <a:p>
            <a:pPr marL="0" indent="0">
              <a:buNone/>
            </a:pPr>
            <a:r>
              <a:rPr lang="en-US" dirty="0"/>
              <a:t>		justice.gov/</a:t>
            </a:r>
            <a:r>
              <a:rPr lang="en-US" dirty="0" err="1"/>
              <a:t>elderjustice</a:t>
            </a:r>
            <a:endParaRPr lang="en-US" dirty="0"/>
          </a:p>
          <a:p>
            <a:pPr marL="0" indent="0">
              <a:buNone/>
            </a:pPr>
            <a:endParaRPr lang="en-US" dirty="0"/>
          </a:p>
          <a:p>
            <a:pPr marL="0" indent="0">
              <a:buNone/>
            </a:pPr>
            <a:r>
              <a:rPr lang="en-US" dirty="0"/>
              <a:t>ACL Elder Justice Act: acl.gov/programs</a:t>
            </a:r>
          </a:p>
          <a:p>
            <a:pPr marL="0" indent="0">
              <a:buNone/>
            </a:pPr>
            <a:r>
              <a:rPr lang="en-US" dirty="0"/>
              <a:t>	Voluntary Consensus Guidelines for State APS 	Systems</a:t>
            </a:r>
          </a:p>
          <a:p>
            <a:pPr marL="0" indent="0">
              <a:buNone/>
            </a:pPr>
            <a:r>
              <a:rPr lang="en-US" dirty="0"/>
              <a:t>	National Adult Maltreatment Reporting System 	(NAPSA)</a:t>
            </a:r>
          </a:p>
        </p:txBody>
      </p:sp>
      <p:sp>
        <p:nvSpPr>
          <p:cNvPr id="5" name="Rectangle 4"/>
          <p:cNvSpPr/>
          <p:nvPr/>
        </p:nvSpPr>
        <p:spPr>
          <a:xfrm>
            <a:off x="2323171" y="714724"/>
            <a:ext cx="7545655" cy="646331"/>
          </a:xfrm>
          <a:prstGeom prst="rect">
            <a:avLst/>
          </a:prstGeom>
        </p:spPr>
        <p:txBody>
          <a:bodyPr wrap="none">
            <a:spAutoFit/>
          </a:bodyPr>
          <a:lstStyle/>
          <a:p>
            <a:r>
              <a:rPr lang="en-US" sz="3600" b="1" dirty="0"/>
              <a:t>National Best Practice Resources</a:t>
            </a:r>
          </a:p>
        </p:txBody>
      </p:sp>
      <p:pic>
        <p:nvPicPr>
          <p:cNvPr id="7" name="Picture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28306" y="4623369"/>
            <a:ext cx="1920305" cy="1920305"/>
          </a:xfrm>
          <a:prstGeom prst="rect">
            <a:avLst/>
          </a:prstGeom>
        </p:spPr>
      </p:pic>
    </p:spTree>
    <p:extLst>
      <p:ext uri="{BB962C8B-B14F-4D97-AF65-F5344CB8AC3E}">
        <p14:creationId xmlns:p14="http://schemas.microsoft.com/office/powerpoint/2010/main" val="8601659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1551351"/>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sp>
        <p:nvSpPr>
          <p:cNvPr id="5" name="Rectangle 4"/>
          <p:cNvSpPr/>
          <p:nvPr/>
        </p:nvSpPr>
        <p:spPr>
          <a:xfrm>
            <a:off x="1100139" y="751300"/>
            <a:ext cx="9886950" cy="2308324"/>
          </a:xfrm>
          <a:prstGeom prst="rect">
            <a:avLst/>
          </a:prstGeom>
        </p:spPr>
        <p:txBody>
          <a:bodyPr wrap="square">
            <a:spAutoFit/>
          </a:bodyPr>
          <a:lstStyle/>
          <a:p>
            <a:pPr algn="ctr"/>
            <a:r>
              <a:rPr lang="en-US" sz="3600" b="1" dirty="0"/>
              <a:t>Thank You!</a:t>
            </a:r>
          </a:p>
          <a:p>
            <a:pPr algn="ctr"/>
            <a:endParaRPr lang="en-US" sz="3600" b="1" dirty="0"/>
          </a:p>
          <a:p>
            <a:pPr algn="ctr"/>
            <a:r>
              <a:rPr lang="en-US" sz="3600" b="1" dirty="0"/>
              <a:t>Questions and Opportunities to Engage</a:t>
            </a:r>
          </a:p>
          <a:p>
            <a:pPr algn="ctr"/>
            <a:endParaRPr lang="en-US" sz="3600" b="1" dirty="0"/>
          </a:p>
        </p:txBody>
      </p:sp>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945195" y="4744221"/>
            <a:ext cx="1920305" cy="1920305"/>
          </a:xfrm>
          <a:prstGeom prst="rect">
            <a:avLst/>
          </a:prstGeom>
        </p:spPr>
      </p:pic>
      <p:sp>
        <p:nvSpPr>
          <p:cNvPr id="2" name="TextBox 1"/>
          <p:cNvSpPr txBox="1"/>
          <p:nvPr/>
        </p:nvSpPr>
        <p:spPr>
          <a:xfrm>
            <a:off x="5662086" y="3401102"/>
            <a:ext cx="6486525" cy="1569660"/>
          </a:xfrm>
          <a:prstGeom prst="rect">
            <a:avLst/>
          </a:prstGeom>
          <a:noFill/>
        </p:spPr>
        <p:txBody>
          <a:bodyPr wrap="square" rtlCol="0">
            <a:spAutoFit/>
          </a:bodyPr>
          <a:lstStyle/>
          <a:p>
            <a:pPr algn="ctr"/>
            <a:r>
              <a:rPr lang="en-US" sz="2400" b="1" dirty="0"/>
              <a:t>Tim Jackson, Section Administrator</a:t>
            </a:r>
          </a:p>
          <a:p>
            <a:pPr algn="ctr"/>
            <a:r>
              <a:rPr lang="en-US" sz="2400" b="1" dirty="0"/>
              <a:t>Missouri Adult Protective Services</a:t>
            </a:r>
          </a:p>
          <a:p>
            <a:pPr algn="ctr"/>
            <a:r>
              <a:rPr lang="en-US" sz="2400" b="1" dirty="0">
                <a:hlinkClick r:id="rId4"/>
              </a:rPr>
              <a:t>Tim.Jackson@health.mo.gov</a:t>
            </a:r>
            <a:endParaRPr lang="en-US" sz="2400" b="1" dirty="0"/>
          </a:p>
          <a:p>
            <a:pPr algn="ctr"/>
            <a:r>
              <a:rPr lang="en-US" sz="2400" b="1" dirty="0"/>
              <a:t>Phone:573-472-6696</a:t>
            </a:r>
          </a:p>
        </p:txBody>
      </p:sp>
      <p:sp>
        <p:nvSpPr>
          <p:cNvPr id="7" name="TextBox 6"/>
          <p:cNvSpPr txBox="1"/>
          <p:nvPr/>
        </p:nvSpPr>
        <p:spPr>
          <a:xfrm>
            <a:off x="-220554" y="3398420"/>
            <a:ext cx="6486525" cy="1569660"/>
          </a:xfrm>
          <a:prstGeom prst="rect">
            <a:avLst/>
          </a:prstGeom>
          <a:noFill/>
        </p:spPr>
        <p:txBody>
          <a:bodyPr wrap="square" rtlCol="0">
            <a:spAutoFit/>
          </a:bodyPr>
          <a:lstStyle/>
          <a:p>
            <a:pPr algn="ctr"/>
            <a:r>
              <a:rPr lang="en-US" sz="2400" b="1" dirty="0"/>
              <a:t>Crystal Cox, Victim Advocate</a:t>
            </a:r>
          </a:p>
          <a:p>
            <a:pPr algn="ctr"/>
            <a:r>
              <a:rPr lang="en-US" sz="2400" b="1" dirty="0"/>
              <a:t>Phelps County Prosecutor’s Office</a:t>
            </a:r>
          </a:p>
          <a:p>
            <a:pPr algn="ctr"/>
            <a:r>
              <a:rPr lang="en-US" sz="2400" b="1" dirty="0">
                <a:hlinkClick r:id="rId5"/>
              </a:rPr>
              <a:t>Crystal.Cox@prosecutors.mo.gov</a:t>
            </a:r>
            <a:endParaRPr lang="en-US" sz="2400" b="1" dirty="0"/>
          </a:p>
          <a:p>
            <a:pPr algn="ctr"/>
            <a:r>
              <a:rPr lang="en-US" sz="2400" b="1" dirty="0"/>
              <a:t>Phone:573-458-6135</a:t>
            </a:r>
          </a:p>
        </p:txBody>
      </p:sp>
      <p:pic>
        <p:nvPicPr>
          <p:cNvPr id="8" name="Picture 1" descr="image001"/>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2403583" y="5132754"/>
            <a:ext cx="12382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319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447797" y="2114915"/>
            <a:ext cx="10156887"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MDTs have been in existence for decades</a:t>
            </a:r>
          </a:p>
          <a:p>
            <a:pPr lvl="1"/>
            <a:r>
              <a:rPr lang="en-US" dirty="0"/>
              <a:t>Child Abuse MDTs in MO (RSMO 660.520)</a:t>
            </a:r>
          </a:p>
          <a:p>
            <a:pPr lvl="1"/>
            <a:r>
              <a:rPr lang="en-US" dirty="0"/>
              <a:t>Elder/Disabled Abuse MDTs in other states</a:t>
            </a:r>
          </a:p>
          <a:p>
            <a:r>
              <a:rPr lang="en-US" dirty="0"/>
              <a:t>No one-size-fits-all approach</a:t>
            </a:r>
          </a:p>
          <a:p>
            <a:pPr lvl="1"/>
            <a:r>
              <a:rPr lang="en-US" dirty="0"/>
              <a:t>Size &amp; structure will reflect the needs &amp; resources of the community</a:t>
            </a:r>
          </a:p>
          <a:p>
            <a:r>
              <a:rPr lang="en-US" dirty="0"/>
              <a:t>Getting started is challenging</a:t>
            </a:r>
          </a:p>
          <a:p>
            <a:r>
              <a:rPr lang="en-US" dirty="0"/>
              <a:t>MDTs evolve, grow, &amp; expand</a:t>
            </a:r>
          </a:p>
        </p:txBody>
      </p:sp>
      <p:sp>
        <p:nvSpPr>
          <p:cNvPr id="5" name="Rectangle 4"/>
          <p:cNvSpPr/>
          <p:nvPr/>
        </p:nvSpPr>
        <p:spPr>
          <a:xfrm>
            <a:off x="1010889" y="742673"/>
            <a:ext cx="10426700" cy="646331"/>
          </a:xfrm>
          <a:prstGeom prst="rect">
            <a:avLst/>
          </a:prstGeom>
        </p:spPr>
        <p:txBody>
          <a:bodyPr wrap="none">
            <a:spAutoFit/>
          </a:bodyPr>
          <a:lstStyle/>
          <a:p>
            <a:r>
              <a:rPr lang="en-US" sz="3600" b="1" dirty="0"/>
              <a:t>Introduction to Multidisciplinary Teams (MDTs)</a:t>
            </a:r>
          </a:p>
        </p:txBody>
      </p:sp>
      <p:pic>
        <p:nvPicPr>
          <p:cNvPr id="7" name="Picture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28306" y="4623369"/>
            <a:ext cx="1920305" cy="1920305"/>
          </a:xfrm>
          <a:prstGeom prst="rect">
            <a:avLst/>
          </a:prstGeom>
        </p:spPr>
      </p:pic>
    </p:spTree>
    <p:extLst>
      <p:ext uri="{BB962C8B-B14F-4D97-AF65-F5344CB8AC3E}">
        <p14:creationId xmlns:p14="http://schemas.microsoft.com/office/powerpoint/2010/main" val="125809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121471" y="2041263"/>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 group of people (comprised of 3 or more disciplines) bound by a common purpose; characterized by:</a:t>
            </a:r>
          </a:p>
          <a:p>
            <a:pPr lvl="1"/>
            <a:r>
              <a:rPr lang="en-US" dirty="0"/>
              <a:t>Shared Decision-Making</a:t>
            </a:r>
          </a:p>
          <a:p>
            <a:pPr lvl="1"/>
            <a:r>
              <a:rPr lang="en-US" dirty="0"/>
              <a:t>Partnership</a:t>
            </a:r>
          </a:p>
          <a:p>
            <a:pPr lvl="1"/>
            <a:r>
              <a:rPr lang="en-US" dirty="0"/>
              <a:t>Interdependency</a:t>
            </a:r>
          </a:p>
          <a:p>
            <a:pPr lvl="1"/>
            <a:r>
              <a:rPr lang="en-US" dirty="0"/>
              <a:t>Balanced Power</a:t>
            </a:r>
          </a:p>
          <a:p>
            <a:pPr lvl="1"/>
            <a:r>
              <a:rPr lang="en-US" dirty="0"/>
              <a:t>Process</a:t>
            </a:r>
          </a:p>
        </p:txBody>
      </p:sp>
      <p:sp>
        <p:nvSpPr>
          <p:cNvPr id="5" name="Rectangle 4"/>
          <p:cNvSpPr/>
          <p:nvPr/>
        </p:nvSpPr>
        <p:spPr>
          <a:xfrm>
            <a:off x="2327467" y="725420"/>
            <a:ext cx="7485767" cy="646331"/>
          </a:xfrm>
          <a:prstGeom prst="rect">
            <a:avLst/>
          </a:prstGeom>
        </p:spPr>
        <p:txBody>
          <a:bodyPr wrap="none">
            <a:spAutoFit/>
          </a:bodyPr>
          <a:lstStyle/>
          <a:p>
            <a:r>
              <a:rPr lang="en-US" sz="3600" b="1" dirty="0"/>
              <a:t>Defining a Multidisciplinary Team</a:t>
            </a:r>
          </a:p>
        </p:txBody>
      </p:sp>
      <p:pic>
        <p:nvPicPr>
          <p:cNvPr id="7" name="Picture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28306" y="4623369"/>
            <a:ext cx="1920305" cy="1920305"/>
          </a:xfrm>
          <a:prstGeom prst="rect">
            <a:avLst/>
          </a:prstGeom>
        </p:spPr>
      </p:pic>
    </p:spTree>
    <p:extLst>
      <p:ext uri="{BB962C8B-B14F-4D97-AF65-F5344CB8AC3E}">
        <p14:creationId xmlns:p14="http://schemas.microsoft.com/office/powerpoint/2010/main" val="506586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1551351"/>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5" name="Rectangle 4"/>
          <p:cNvSpPr/>
          <p:nvPr/>
        </p:nvSpPr>
        <p:spPr>
          <a:xfrm>
            <a:off x="1027976" y="725420"/>
            <a:ext cx="10136045" cy="646331"/>
          </a:xfrm>
          <a:prstGeom prst="rect">
            <a:avLst/>
          </a:prstGeom>
        </p:spPr>
        <p:txBody>
          <a:bodyPr wrap="none">
            <a:spAutoFit/>
          </a:bodyPr>
          <a:lstStyle/>
          <a:p>
            <a:r>
              <a:rPr lang="en-US" sz="3600" b="1" dirty="0"/>
              <a:t>Why the need for Elder/Disabled Abuse MDTs</a:t>
            </a:r>
          </a:p>
        </p:txBody>
      </p:sp>
      <p:sp>
        <p:nvSpPr>
          <p:cNvPr id="6" name="Content Placeholder 2"/>
          <p:cNvSpPr txBox="1">
            <a:spLocks/>
          </p:cNvSpPr>
          <p:nvPr/>
        </p:nvSpPr>
        <p:spPr>
          <a:xfrm>
            <a:off x="1027976" y="1551350"/>
            <a:ext cx="10312883" cy="4796441"/>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majority of elder/disabled abuse cases never reach the attention of those charged with responding.</a:t>
            </a:r>
          </a:p>
          <a:p>
            <a:pPr lvl="1"/>
            <a:r>
              <a:rPr lang="en-US" dirty="0"/>
              <a:t>Lack of reporting- Only 1 in 23 cases of Adult Abuse is reported</a:t>
            </a:r>
          </a:p>
          <a:p>
            <a:pPr lvl="1"/>
            <a:r>
              <a:rPr lang="en-US" dirty="0"/>
              <a:t>Lack of coordination</a:t>
            </a:r>
          </a:p>
          <a:p>
            <a:pPr lvl="2"/>
            <a:r>
              <a:rPr lang="en-US" sz="1800" dirty="0"/>
              <a:t>System overload for the family</a:t>
            </a:r>
          </a:p>
          <a:p>
            <a:pPr lvl="2"/>
            <a:r>
              <a:rPr lang="en-US" sz="1800" dirty="0"/>
              <a:t>Victims being jostled from one place to another</a:t>
            </a:r>
          </a:p>
          <a:p>
            <a:pPr lvl="2"/>
            <a:r>
              <a:rPr lang="en-US" sz="1800" dirty="0"/>
              <a:t>Less than optimal outcomes for victims</a:t>
            </a:r>
          </a:p>
          <a:p>
            <a:pPr lvl="2"/>
            <a:r>
              <a:rPr lang="en-US" sz="1800" dirty="0"/>
              <a:t>Duplication of interviews and services</a:t>
            </a:r>
          </a:p>
          <a:p>
            <a:pPr lvl="2"/>
            <a:r>
              <a:rPr lang="en-US" sz="1800" dirty="0"/>
              <a:t>A bureaucratized “one-size-fits-all” adversarial investigation</a:t>
            </a:r>
          </a:p>
          <a:p>
            <a:pPr lvl="2"/>
            <a:r>
              <a:rPr lang="en-US" sz="1800" dirty="0"/>
              <a:t>Lack of communication between systems</a:t>
            </a:r>
          </a:p>
          <a:p>
            <a:pPr lvl="2"/>
            <a:r>
              <a:rPr lang="en-US" sz="1800" dirty="0"/>
              <a:t>Conflicting recommendations</a:t>
            </a:r>
          </a:p>
          <a:p>
            <a:pPr lvl="2"/>
            <a:r>
              <a:rPr lang="en-US" sz="1800" dirty="0"/>
              <a:t>A poor match between the family’s strengths/needs/problems and interventions</a:t>
            </a:r>
          </a:p>
          <a:p>
            <a:pPr lvl="2"/>
            <a:r>
              <a:rPr lang="en-US" sz="1800" dirty="0"/>
              <a:t>Inadequate and fragmented service delivery that fails to address underlying problems</a:t>
            </a:r>
          </a:p>
          <a:p>
            <a:pPr lvl="2"/>
            <a:r>
              <a:rPr lang="en-US" sz="1800" dirty="0"/>
              <a:t>Responding to the presenting problem without exploring other possible victimizations</a:t>
            </a:r>
          </a:p>
        </p:txBody>
      </p:sp>
    </p:spTree>
    <p:extLst>
      <p:ext uri="{BB962C8B-B14F-4D97-AF65-F5344CB8AC3E}">
        <p14:creationId xmlns:p14="http://schemas.microsoft.com/office/powerpoint/2010/main" val="99198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1551351"/>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5" name="Rectangle 4"/>
          <p:cNvSpPr/>
          <p:nvPr/>
        </p:nvSpPr>
        <p:spPr>
          <a:xfrm>
            <a:off x="1027976" y="725420"/>
            <a:ext cx="10136045" cy="646331"/>
          </a:xfrm>
          <a:prstGeom prst="rect">
            <a:avLst/>
          </a:prstGeom>
        </p:spPr>
        <p:txBody>
          <a:bodyPr wrap="none">
            <a:spAutoFit/>
          </a:bodyPr>
          <a:lstStyle/>
          <a:p>
            <a:r>
              <a:rPr lang="en-US" sz="3600" b="1" dirty="0"/>
              <a:t>Why the need for Elder/Disabled Abuse MDTs</a:t>
            </a:r>
          </a:p>
        </p:txBody>
      </p:sp>
      <p:sp>
        <p:nvSpPr>
          <p:cNvPr id="6" name="Content Placeholder 2"/>
          <p:cNvSpPr txBox="1">
            <a:spLocks/>
          </p:cNvSpPr>
          <p:nvPr/>
        </p:nvSpPr>
        <p:spPr>
          <a:xfrm>
            <a:off x="875576" y="2084796"/>
            <a:ext cx="10312883"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Complex cases require a complex response</a:t>
            </a:r>
          </a:p>
          <a:p>
            <a:r>
              <a:rPr lang="en-US" dirty="0"/>
              <a:t>No one agency can address all the needs of an older/disabled victim</a:t>
            </a:r>
          </a:p>
          <a:p>
            <a:pPr lvl="1"/>
            <a:r>
              <a:rPr lang="en-US" dirty="0"/>
              <a:t>physical, emotional, intellectual, familial, interpersonal, financial, social, cultural, and spiritual</a:t>
            </a:r>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28306" y="4623369"/>
            <a:ext cx="1920305" cy="1920305"/>
          </a:xfrm>
          <a:prstGeom prst="rect">
            <a:avLst/>
          </a:prstGeom>
        </p:spPr>
      </p:pic>
    </p:spTree>
    <p:extLst>
      <p:ext uri="{BB962C8B-B14F-4D97-AF65-F5344CB8AC3E}">
        <p14:creationId xmlns:p14="http://schemas.microsoft.com/office/powerpoint/2010/main" val="364962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3" name="Content Placeholder 2"/>
          <p:cNvSpPr txBox="1">
            <a:spLocks/>
          </p:cNvSpPr>
          <p:nvPr/>
        </p:nvSpPr>
        <p:spPr>
          <a:xfrm>
            <a:off x="1790698" y="1551351"/>
            <a:ext cx="9397761" cy="433186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5" name="Rectangle 4"/>
          <p:cNvSpPr/>
          <p:nvPr/>
        </p:nvSpPr>
        <p:spPr>
          <a:xfrm>
            <a:off x="974969" y="725420"/>
            <a:ext cx="9503435" cy="646331"/>
          </a:xfrm>
          <a:prstGeom prst="rect">
            <a:avLst/>
          </a:prstGeom>
        </p:spPr>
        <p:txBody>
          <a:bodyPr wrap="none">
            <a:spAutoFit/>
          </a:bodyPr>
          <a:lstStyle/>
          <a:p>
            <a:r>
              <a:rPr lang="en-US" sz="3600" b="1" dirty="0"/>
              <a:t>How an MDT Approach can benefit </a:t>
            </a:r>
            <a:r>
              <a:rPr lang="en-US" sz="3600" b="1" u="sng" dirty="0"/>
              <a:t>victims</a:t>
            </a:r>
          </a:p>
        </p:txBody>
      </p:sp>
      <p:sp>
        <p:nvSpPr>
          <p:cNvPr id="6" name="Content Placeholder 2"/>
          <p:cNvSpPr txBox="1">
            <a:spLocks/>
          </p:cNvSpPr>
          <p:nvPr/>
        </p:nvSpPr>
        <p:spPr>
          <a:xfrm>
            <a:off x="556593" y="1433945"/>
            <a:ext cx="11423374" cy="5266892"/>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No Wrong Door</a:t>
            </a:r>
          </a:p>
          <a:p>
            <a:r>
              <a:rPr lang="en-US" sz="2400" dirty="0"/>
              <a:t>Coordination of services can reduce the number of systems victims have to navigate</a:t>
            </a:r>
          </a:p>
          <a:p>
            <a:r>
              <a:rPr lang="en-US" sz="2400" dirty="0"/>
              <a:t>Collaboration promotes greater awareness of available services, and improves access to and receipt of services for victims</a:t>
            </a:r>
          </a:p>
          <a:p>
            <a:r>
              <a:rPr lang="en-US" sz="2400" dirty="0"/>
              <a:t>Coordination creates an integrated array of services tailored to the victim’s unique needs</a:t>
            </a:r>
          </a:p>
          <a:p>
            <a:r>
              <a:rPr lang="en-US" sz="2400" dirty="0"/>
              <a:t>Collaboration produces creative solutions that no one agency could produce on its own</a:t>
            </a:r>
          </a:p>
          <a:p>
            <a:r>
              <a:rPr lang="en-US" sz="2400" dirty="0"/>
              <a:t>Working as an MDT provides informal social support for victims, enhanced monitoring and follow-up beyond the crisis period, potentially reducing the recurrence of elder abuse.</a:t>
            </a:r>
          </a:p>
          <a:p>
            <a:r>
              <a:rPr lang="en-US" sz="2400" dirty="0"/>
              <a:t>Collaboration facilitates more effective and positive outcomes for clients.</a:t>
            </a:r>
          </a:p>
        </p:txBody>
      </p:sp>
    </p:spTree>
    <p:extLst>
      <p:ext uri="{BB962C8B-B14F-4D97-AF65-F5344CB8AC3E}">
        <p14:creationId xmlns:p14="http://schemas.microsoft.com/office/powerpoint/2010/main" val="241761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tx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5" name="Rectangle 4"/>
          <p:cNvSpPr/>
          <p:nvPr/>
        </p:nvSpPr>
        <p:spPr>
          <a:xfrm>
            <a:off x="974969" y="725420"/>
            <a:ext cx="10042044" cy="646331"/>
          </a:xfrm>
          <a:prstGeom prst="rect">
            <a:avLst/>
          </a:prstGeom>
        </p:spPr>
        <p:txBody>
          <a:bodyPr wrap="none">
            <a:spAutoFit/>
          </a:bodyPr>
          <a:lstStyle/>
          <a:p>
            <a:r>
              <a:rPr lang="en-US" sz="3600" b="1" dirty="0"/>
              <a:t>How an MDT Approach can benefit </a:t>
            </a:r>
            <a:r>
              <a:rPr lang="en-US" sz="3600" b="1" u="sng" dirty="0"/>
              <a:t>agencies</a:t>
            </a:r>
          </a:p>
        </p:txBody>
      </p:sp>
      <p:sp>
        <p:nvSpPr>
          <p:cNvPr id="6" name="Content Placeholder 2"/>
          <p:cNvSpPr txBox="1">
            <a:spLocks/>
          </p:cNvSpPr>
          <p:nvPr/>
        </p:nvSpPr>
        <p:spPr>
          <a:xfrm>
            <a:off x="556593" y="1433945"/>
            <a:ext cx="11423374" cy="5266892"/>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Shared responsibility</a:t>
            </a:r>
          </a:p>
          <a:p>
            <a:r>
              <a:rPr lang="en-US" sz="2400" dirty="0"/>
              <a:t>Exposure to different disciplines</a:t>
            </a:r>
          </a:p>
          <a:p>
            <a:pPr lvl="1"/>
            <a:r>
              <a:rPr lang="en-US" sz="2000" dirty="0"/>
              <a:t>Learn each other’s mandates &amp; restrictions</a:t>
            </a:r>
          </a:p>
          <a:p>
            <a:pPr lvl="1"/>
            <a:r>
              <a:rPr lang="en-US" sz="2000" dirty="0"/>
              <a:t>Broaden and enrich team members’ understanding of elder abuse</a:t>
            </a:r>
          </a:p>
          <a:p>
            <a:pPr lvl="1"/>
            <a:r>
              <a:rPr lang="en-US" sz="2000" dirty="0"/>
              <a:t>Sharpen professional skills to better manage and build cases.</a:t>
            </a:r>
          </a:p>
          <a:p>
            <a:r>
              <a:rPr lang="en-US" sz="2400" dirty="0"/>
              <a:t>MDT members can access a pool of experts to obtain assistance in resolving difficult cases. </a:t>
            </a:r>
          </a:p>
          <a:p>
            <a:r>
              <a:rPr lang="en-US" sz="2400" dirty="0"/>
              <a:t>Learning how other professionals handle similar situations can bolster MDT member’s confidence. MDTs can instill confidence that the case is being handled the best way possible by obtaining validation from other team members.</a:t>
            </a:r>
          </a:p>
          <a:p>
            <a:r>
              <a:rPr lang="en-US" sz="2400" dirty="0"/>
              <a:t>MDTs can enhance job satisfaction by promoting collegiality and motivation, while supporting one another by providing a safe place to vent frustration, relieve tension, and share feelings of helplessness.</a:t>
            </a:r>
          </a:p>
        </p:txBody>
      </p:sp>
    </p:spTree>
    <p:extLst>
      <p:ext uri="{BB962C8B-B14F-4D97-AF65-F5344CB8AC3E}">
        <p14:creationId xmlns:p14="http://schemas.microsoft.com/office/powerpoint/2010/main" val="3304008847"/>
      </p:ext>
    </p:extLst>
  </p:cSld>
  <p:clrMapOvr>
    <a:masterClrMapping/>
  </p:clrMapOvr>
</p:sld>
</file>

<file path=ppt/theme/theme1.xml><?xml version="1.0" encoding="utf-8"?>
<a:theme xmlns:a="http://schemas.openxmlformats.org/drawingml/2006/main" name="No Footer Pages">
  <a:themeElements>
    <a:clrScheme name="Custom 2">
      <a:dk1>
        <a:srgbClr val="FFFFFF"/>
      </a:dk1>
      <a:lt1>
        <a:srgbClr val="012169"/>
      </a:lt1>
      <a:dk2>
        <a:srgbClr val="FFFFFF"/>
      </a:dk2>
      <a:lt2>
        <a:srgbClr val="012169"/>
      </a:lt2>
      <a:accent1>
        <a:srgbClr val="E35205"/>
      </a:accent1>
      <a:accent2>
        <a:srgbClr val="008C95"/>
      </a:accent2>
      <a:accent3>
        <a:srgbClr val="F2A900"/>
      </a:accent3>
      <a:accent4>
        <a:srgbClr val="E35205"/>
      </a:accent4>
      <a:accent5>
        <a:srgbClr val="008C95"/>
      </a:accent5>
      <a:accent6>
        <a:srgbClr val="F2A900"/>
      </a:accent6>
      <a:hlink>
        <a:srgbClr val="64CCC9"/>
      </a:hlink>
      <a:folHlink>
        <a:srgbClr val="9EA2A2"/>
      </a:folHlink>
    </a:clrScheme>
    <a:fontScheme name="Custom 1">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155984</TotalTime>
  <Words>2654</Words>
  <Application>Microsoft Office PowerPoint</Application>
  <PresentationFormat>Widescreen</PresentationFormat>
  <Paragraphs>263</Paragraphs>
  <Slides>34</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-apple-system</vt:lpstr>
      <vt:lpstr>Arial</vt:lpstr>
      <vt:lpstr>Calibri</vt:lpstr>
      <vt:lpstr>Montserrat</vt:lpstr>
      <vt:lpstr>Montserrat ExtraBold</vt:lpstr>
      <vt:lpstr>Open Sans Light</vt:lpstr>
      <vt:lpstr>No Footer Pages</vt:lpstr>
      <vt:lpstr>PowerPoint Presentation</vt:lpstr>
      <vt:lpstr>Disclaimer</vt:lpstr>
      <vt:lpstr>Session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DHSS Office of Public Information</dc:creator>
  <cp:lastModifiedBy>jamie schieber</cp:lastModifiedBy>
  <cp:revision>1324</cp:revision>
  <cp:lastPrinted>2023-08-24T13:25:50Z</cp:lastPrinted>
  <dcterms:created xsi:type="dcterms:W3CDTF">2019-07-08T12:17:13Z</dcterms:created>
  <dcterms:modified xsi:type="dcterms:W3CDTF">2023-08-30T17:24:26Z</dcterms:modified>
</cp:coreProperties>
</file>