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2" r:id="rId8"/>
    <p:sldId id="273" r:id="rId9"/>
    <p:sldId id="272" r:id="rId10"/>
    <p:sldId id="27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15AF6-4C72-45A5-836A-077E92F35CCE}" v="3" dt="2023-08-25T18:35:25.376"/>
  </p1510:revLst>
</p1510:revInfo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704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8/30/2023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8/30/2023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mo.gov/seniors/nursinghomes/pasrr.php" TargetMode="External"/><Relationship Id="rId2" Type="http://schemas.openxmlformats.org/officeDocument/2006/relationships/hyperlink" Target="https://health.mo.gov/safety/lvloflic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0656" y="4360949"/>
            <a:ext cx="5908356" cy="1122202"/>
          </a:xfrm>
        </p:spPr>
        <p:txBody>
          <a:bodyPr/>
          <a:lstStyle/>
          <a:p>
            <a:r>
              <a:rPr lang="en-US" dirty="0"/>
              <a:t>Everything you never wanted to know about long-term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564528"/>
          </a:xfrm>
        </p:spPr>
        <p:txBody>
          <a:bodyPr>
            <a:normAutofit/>
          </a:bodyPr>
          <a:lstStyle/>
          <a:p>
            <a:r>
              <a:rPr lang="en-US" sz="1900" dirty="0"/>
              <a:t>Angela Barnes &amp; Christina Kanak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683" y="734117"/>
            <a:ext cx="3885045" cy="1325563"/>
          </a:xfrm>
        </p:spPr>
        <p:txBody>
          <a:bodyPr/>
          <a:lstStyle/>
          <a:p>
            <a:r>
              <a:rPr lang="en-US" dirty="0" err="1"/>
              <a:t>LeVELS</a:t>
            </a:r>
            <a:r>
              <a:rPr lang="en-US" dirty="0"/>
              <a:t>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059680"/>
            <a:ext cx="3885045" cy="2986696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Residential </a:t>
            </a:r>
            <a:r>
              <a:rPr lang="en-US" dirty="0"/>
              <a:t>Care Facility</a:t>
            </a:r>
          </a:p>
          <a:p>
            <a:r>
              <a:rPr lang="en-US" dirty="0"/>
              <a:t>Assisted Living</a:t>
            </a:r>
          </a:p>
          <a:p>
            <a:r>
              <a:rPr lang="en-US" dirty="0"/>
              <a:t>Skilled Nursing Facility</a:t>
            </a:r>
          </a:p>
          <a:p>
            <a:r>
              <a:rPr lang="en-US" dirty="0"/>
              <a:t>PASRR Screening </a:t>
            </a:r>
          </a:p>
          <a:p>
            <a:r>
              <a:rPr lang="en-US" dirty="0"/>
              <a:t>Mental Health vs. Geriatric Populations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BAF8-EA80-4AD4-8D83-5960C299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19884-873C-4D13-BE6D-318CF07B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91F00-87A7-45A6-8029-B097FA72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283477-6908-1B97-ABDE-B2222127C500}"/>
              </a:ext>
            </a:extLst>
          </p:cNvPr>
          <p:cNvSpPr txBox="1"/>
          <p:nvPr/>
        </p:nvSpPr>
        <p:spPr>
          <a:xfrm>
            <a:off x="1265382" y="5046375"/>
            <a:ext cx="8044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*Definitions for Level of Care &amp; PASRR Screening are from the Missouri Department of Health &amp; Senior Services website</a:t>
            </a:r>
          </a:p>
          <a:p>
            <a:r>
              <a:rPr lang="en-US" dirty="0">
                <a:solidFill>
                  <a:schemeClr val="bg1"/>
                </a:solidFill>
                <a:hlinkClick r:id="rId2"/>
              </a:rPr>
              <a:t>https://health.mo.gov/safety/lvloflic.php</a:t>
            </a:r>
            <a:r>
              <a:rPr lang="en-US" dirty="0">
                <a:solidFill>
                  <a:schemeClr val="bg1"/>
                </a:solidFill>
              </a:rPr>
              <a:t> &amp;</a:t>
            </a:r>
          </a:p>
          <a:p>
            <a:r>
              <a:rPr lang="en-US" dirty="0">
                <a:solidFill>
                  <a:schemeClr val="bg1"/>
                </a:solidFill>
                <a:hlinkClick r:id="rId3"/>
              </a:rPr>
              <a:t>https://health.mo.gov/seniors/nursinghomes/pasrr.php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321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Admission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218655"/>
            <a:ext cx="5111750" cy="1967705"/>
          </a:xfrm>
        </p:spPr>
        <p:txBody>
          <a:bodyPr>
            <a:normAutofit/>
          </a:bodyPr>
          <a:lstStyle/>
          <a:p>
            <a:r>
              <a:rPr lang="en-US" dirty="0"/>
              <a:t>-Physician Order</a:t>
            </a:r>
          </a:p>
          <a:p>
            <a:r>
              <a:rPr lang="en-US" dirty="0"/>
              <a:t>-DPOA</a:t>
            </a:r>
          </a:p>
          <a:p>
            <a:r>
              <a:rPr lang="en-US" dirty="0"/>
              <a:t>-Tour</a:t>
            </a:r>
          </a:p>
          <a:p>
            <a:r>
              <a:rPr lang="en-US" dirty="0"/>
              <a:t>-Questions to Ask</a:t>
            </a:r>
          </a:p>
          <a:p>
            <a:r>
              <a:rPr lang="en-US" dirty="0"/>
              <a:t>-Just because you choose a facility doesn’t mean they’ll choose you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E5F11-B7B9-4B80-8C6A-A8A7A7190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1350" y="2148840"/>
            <a:ext cx="4179570" cy="1715531"/>
          </a:xfrm>
        </p:spPr>
        <p:txBody>
          <a:bodyPr/>
          <a:lstStyle/>
          <a:p>
            <a:r>
              <a:rPr lang="en-US" dirty="0"/>
              <a:t>Paying for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AFAA9-633A-475C-B8ED-840A34F72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1958506"/>
          </a:xfrm>
        </p:spPr>
        <p:txBody>
          <a:bodyPr>
            <a:normAutofit/>
          </a:bodyPr>
          <a:lstStyle/>
          <a:p>
            <a:r>
              <a:rPr lang="en-US" dirty="0"/>
              <a:t>Private Pay </a:t>
            </a:r>
          </a:p>
          <a:p>
            <a:r>
              <a:rPr lang="en-US" dirty="0"/>
              <a:t>Long-Term Care Insurance</a:t>
            </a:r>
          </a:p>
          <a:p>
            <a:r>
              <a:rPr lang="en-US" dirty="0"/>
              <a:t>VA Benefits</a:t>
            </a:r>
          </a:p>
          <a:p>
            <a:r>
              <a:rPr lang="en-US" dirty="0"/>
              <a:t>Medicare/Managed Care</a:t>
            </a:r>
          </a:p>
          <a:p>
            <a:r>
              <a:rPr lang="en-US" dirty="0"/>
              <a:t>Medicaid</a:t>
            </a:r>
          </a:p>
        </p:txBody>
      </p:sp>
    </p:spTree>
    <p:extLst>
      <p:ext uri="{BB962C8B-B14F-4D97-AF65-F5344CB8AC3E}">
        <p14:creationId xmlns:p14="http://schemas.microsoft.com/office/powerpoint/2010/main" val="3797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020445"/>
            <a:ext cx="3386282" cy="1325563"/>
          </a:xfrm>
        </p:spPr>
        <p:txBody>
          <a:bodyPr/>
          <a:lstStyle/>
          <a:p>
            <a:r>
              <a:rPr lang="en-US" dirty="0"/>
              <a:t>Resident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499" y="2924175"/>
            <a:ext cx="3386281" cy="2519363"/>
          </a:xfrm>
        </p:spPr>
        <p:txBody>
          <a:bodyPr>
            <a:normAutofit/>
          </a:bodyPr>
          <a:lstStyle/>
          <a:p>
            <a:r>
              <a:rPr lang="en-US" dirty="0"/>
              <a:t>Admission and Discharge Rights</a:t>
            </a:r>
          </a:p>
          <a:p>
            <a:r>
              <a:rPr lang="en-US" dirty="0"/>
              <a:t>Rights related to choice</a:t>
            </a:r>
          </a:p>
          <a:p>
            <a:r>
              <a:rPr lang="en-US" dirty="0"/>
              <a:t>Right to be fully informed</a:t>
            </a:r>
          </a:p>
          <a:p>
            <a:r>
              <a:rPr lang="en-US" dirty="0"/>
              <a:t>Right to dignity and respect</a:t>
            </a:r>
          </a:p>
          <a:p>
            <a:r>
              <a:rPr lang="en-US" dirty="0"/>
              <a:t>Under guardianship some rights are restricted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BAF8-EA80-4AD4-8D83-5960C299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19884-873C-4D13-BE6D-318CF07B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91F00-87A7-45A6-8029-B097FA72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2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3054" y="3917603"/>
            <a:ext cx="7081376" cy="1122202"/>
          </a:xfrm>
        </p:spPr>
        <p:txBody>
          <a:bodyPr/>
          <a:lstStyle/>
          <a:p>
            <a:r>
              <a:rPr lang="en-US" dirty="0"/>
              <a:t>Addressing care concerns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2223" y="5106598"/>
            <a:ext cx="4941770" cy="1552819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/>
              <a:t>Short Term vs. Long Term placements</a:t>
            </a:r>
          </a:p>
          <a:p>
            <a:r>
              <a:rPr lang="en-US" sz="1900" dirty="0"/>
              <a:t>Care Plans</a:t>
            </a:r>
          </a:p>
          <a:p>
            <a:r>
              <a:rPr lang="en-US" sz="1900" dirty="0"/>
              <a:t>Grievances</a:t>
            </a:r>
          </a:p>
          <a:p>
            <a:r>
              <a:rPr lang="en-US" sz="1900" dirty="0"/>
              <a:t>Hotline</a:t>
            </a:r>
          </a:p>
          <a:p>
            <a:r>
              <a:rPr lang="en-US" sz="1900" dirty="0"/>
              <a:t>Ombudsman</a:t>
            </a:r>
          </a:p>
        </p:txBody>
      </p:sp>
    </p:spTree>
    <p:extLst>
      <p:ext uri="{BB962C8B-B14F-4D97-AF65-F5344CB8AC3E}">
        <p14:creationId xmlns:p14="http://schemas.microsoft.com/office/powerpoint/2010/main" val="32664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Transfer &amp; Discharge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 fontScale="92500"/>
          </a:bodyPr>
          <a:lstStyle/>
          <a:p>
            <a:r>
              <a:rPr lang="en-US" dirty="0"/>
              <a:t>-If care concerns can’t be resolved you have the right to transfer</a:t>
            </a:r>
          </a:p>
          <a:p>
            <a:r>
              <a:rPr lang="en-US" dirty="0"/>
              <a:t>-Written notice of discharge is required when facility initiates it</a:t>
            </a:r>
          </a:p>
          <a:p>
            <a:r>
              <a:rPr lang="en-US" dirty="0"/>
              <a:t>-Emergency vs. 30 day discharge</a:t>
            </a:r>
          </a:p>
          <a:p>
            <a:r>
              <a:rPr lang="en-US" dirty="0"/>
              <a:t>-Hospital dumping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4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75" y="1671639"/>
            <a:ext cx="5111750" cy="1204912"/>
          </a:xfrm>
        </p:spPr>
        <p:txBody>
          <a:bodyPr/>
          <a:lstStyle/>
          <a:p>
            <a:r>
              <a:rPr lang="en-US" dirty="0"/>
              <a:t>Ombudsman Program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/>
          <a:p>
            <a:r>
              <a:rPr lang="en-US" dirty="0"/>
              <a:t>History/Funding</a:t>
            </a:r>
          </a:p>
          <a:p>
            <a:r>
              <a:rPr lang="en-US" dirty="0"/>
              <a:t>Current Structure</a:t>
            </a:r>
          </a:p>
          <a:p>
            <a:r>
              <a:rPr lang="en-US" dirty="0"/>
              <a:t>Non-regulatory</a:t>
            </a:r>
          </a:p>
          <a:p>
            <a:r>
              <a:rPr lang="en-US" dirty="0"/>
              <a:t>Advocacy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60550-EE65-43CE-B899-F421E742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5E32A-1A8C-43D2-9C6E-12887B4DE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1069" y="2911475"/>
            <a:ext cx="6696075" cy="190976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3D834-F1E2-4848-8093-D412A7B0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5A49C-96F4-440D-B89E-A0AE94F7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39FA3-9AE3-4689-A469-B7D2DFCC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7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7328976 Minimalist presentation_Win32_v3" id="{68F91E1F-47E3-4784-97BA-A7779D45FCD8}" vid="{DD4A590D-E633-4E0F-B7C2-7C0F99B0E2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71E02-0625-4B19-9E83-24FAEB4AA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C4DF17-F044-499E-9F05-A29D5AD84F2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0D6CD170-8994-4B78-9EA8-2A6D16DEF2E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{1B716ECC-3ABD-4E4D-9225-56CE9EE851FD}tf67328976_win32</Template>
  <TotalTime>62</TotalTime>
  <Words>235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Tenorite</vt:lpstr>
      <vt:lpstr>Office Theme</vt:lpstr>
      <vt:lpstr>Everything you never wanted to know about long-term care</vt:lpstr>
      <vt:lpstr>LeVELS OF CARE</vt:lpstr>
      <vt:lpstr>Admission process</vt:lpstr>
      <vt:lpstr>Paying for CARE</vt:lpstr>
      <vt:lpstr>Resident Rights</vt:lpstr>
      <vt:lpstr>Addressing care concerns</vt:lpstr>
      <vt:lpstr>Transfer &amp; Discharge</vt:lpstr>
      <vt:lpstr>Ombudsman Program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 you never wanted to know about long-term care</dc:title>
  <dc:creator>Christina Kanak</dc:creator>
  <cp:lastModifiedBy>jamie schieber</cp:lastModifiedBy>
  <cp:revision>2</cp:revision>
  <dcterms:created xsi:type="dcterms:W3CDTF">2023-07-27T14:18:45Z</dcterms:created>
  <dcterms:modified xsi:type="dcterms:W3CDTF">2023-08-30T17:26:42Z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